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5981700"/>
  <p:notesSz cx="6858000" cy="9144000"/>
  <p:embeddedFontLst>
    <p:embeddedFont>
      <p:font typeface="Atten Round New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174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586" y="0"/>
            <a:ext cx="11531586" cy="4736006"/>
          </a:xfrm>
          <a:custGeom>
            <a:avLst/>
            <a:gdLst/>
            <a:ahLst/>
            <a:cxnLst/>
            <a:rect l="l" t="t" r="r" b="b"/>
            <a:pathLst>
              <a:path w="11531586" h="4736006">
                <a:moveTo>
                  <a:pt x="0" y="0"/>
                </a:moveTo>
                <a:lnTo>
                  <a:pt x="11531586" y="0"/>
                </a:lnTo>
                <a:lnTo>
                  <a:pt x="11531586" y="4736006"/>
                </a:lnTo>
                <a:lnTo>
                  <a:pt x="0" y="4736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775" b="-558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99596" y="4841358"/>
            <a:ext cx="1606310" cy="1036572"/>
          </a:xfrm>
          <a:custGeom>
            <a:avLst/>
            <a:gdLst/>
            <a:ahLst/>
            <a:cxnLst/>
            <a:rect l="l" t="t" r="r" b="b"/>
            <a:pathLst>
              <a:path w="1606310" h="1036572">
                <a:moveTo>
                  <a:pt x="0" y="0"/>
                </a:moveTo>
                <a:lnTo>
                  <a:pt x="1606310" y="0"/>
                </a:lnTo>
                <a:lnTo>
                  <a:pt x="1606310" y="1036572"/>
                </a:lnTo>
                <a:lnTo>
                  <a:pt x="0" y="103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886200" y="4922833"/>
            <a:ext cx="2462119" cy="955097"/>
          </a:xfrm>
          <a:custGeom>
            <a:avLst/>
            <a:gdLst/>
            <a:ahLst/>
            <a:cxnLst/>
            <a:rect l="l" t="t" r="r" b="b"/>
            <a:pathLst>
              <a:path w="2462119" h="955097">
                <a:moveTo>
                  <a:pt x="0" y="0"/>
                </a:moveTo>
                <a:lnTo>
                  <a:pt x="2462119" y="0"/>
                </a:lnTo>
                <a:lnTo>
                  <a:pt x="2462119" y="955097"/>
                </a:lnTo>
                <a:lnTo>
                  <a:pt x="0" y="95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394972" y="5109833"/>
            <a:ext cx="2587734" cy="679697"/>
          </a:xfrm>
          <a:custGeom>
            <a:avLst/>
            <a:gdLst/>
            <a:ahLst/>
            <a:cxnLst/>
            <a:rect l="l" t="t" r="r" b="b"/>
            <a:pathLst>
              <a:path w="2587734" h="679697">
                <a:moveTo>
                  <a:pt x="0" y="0"/>
                </a:moveTo>
                <a:lnTo>
                  <a:pt x="2587734" y="0"/>
                </a:lnTo>
                <a:lnTo>
                  <a:pt x="2587734" y="679696"/>
                </a:lnTo>
                <a:lnTo>
                  <a:pt x="0" y="679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-152400" y="-9121"/>
            <a:ext cx="7667975" cy="1273676"/>
            <a:chOff x="0" y="0"/>
            <a:chExt cx="3473110" cy="6128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3110" cy="612809"/>
            </a:xfrm>
            <a:custGeom>
              <a:avLst/>
              <a:gdLst/>
              <a:ahLst/>
              <a:cxnLst/>
              <a:rect l="l" t="t" r="r" b="b"/>
              <a:pathLst>
                <a:path w="3473110" h="612809">
                  <a:moveTo>
                    <a:pt x="29280" y="0"/>
                  </a:moveTo>
                  <a:lnTo>
                    <a:pt x="3443830" y="0"/>
                  </a:lnTo>
                  <a:cubicBezTo>
                    <a:pt x="3451596" y="0"/>
                    <a:pt x="3459043" y="3085"/>
                    <a:pt x="3464534" y="8576"/>
                  </a:cubicBezTo>
                  <a:cubicBezTo>
                    <a:pt x="3470025" y="14067"/>
                    <a:pt x="3473110" y="21514"/>
                    <a:pt x="3473110" y="29280"/>
                  </a:cubicBezTo>
                  <a:lnTo>
                    <a:pt x="3473110" y="583530"/>
                  </a:lnTo>
                  <a:cubicBezTo>
                    <a:pt x="3473110" y="599701"/>
                    <a:pt x="3460001" y="612809"/>
                    <a:pt x="3443830" y="612809"/>
                  </a:cubicBezTo>
                  <a:lnTo>
                    <a:pt x="29280" y="612809"/>
                  </a:lnTo>
                  <a:cubicBezTo>
                    <a:pt x="13109" y="612809"/>
                    <a:pt x="0" y="599701"/>
                    <a:pt x="0" y="583530"/>
                  </a:cubicBezTo>
                  <a:lnTo>
                    <a:pt x="0" y="29280"/>
                  </a:lnTo>
                  <a:cubicBezTo>
                    <a:pt x="0" y="13109"/>
                    <a:pt x="13109" y="0"/>
                    <a:pt x="29280" y="0"/>
                  </a:cubicBezTo>
                  <a:close/>
                </a:path>
              </a:pathLst>
            </a:custGeom>
            <a:solidFill>
              <a:srgbClr val="003DA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473110" cy="64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8692" y="71723"/>
            <a:ext cx="7227418" cy="105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6"/>
              </a:lnSpc>
            </a:pPr>
            <a:r>
              <a:rPr lang="en-US" sz="2990" dirty="0">
                <a:solidFill>
                  <a:srgbClr val="FFFFFF"/>
                </a:solidFill>
                <a:latin typeface="Atten Round New"/>
              </a:rPr>
              <a:t>Add text here and replace the image below as needed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4972" y="4922833"/>
            <a:ext cx="2177679" cy="16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"/>
              </a:lnSpc>
            </a:pPr>
            <a:r>
              <a:rPr lang="en-US" sz="990" dirty="0">
                <a:solidFill>
                  <a:srgbClr val="1F3862"/>
                </a:solidFill>
                <a:latin typeface="Atten Round New"/>
              </a:rPr>
              <a:t>Community Rail Week is sponsored by: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Atten Round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Untitled Design</dc:title>
  <dc:creator>Alice Mannion</dc:creator>
  <cp:lastModifiedBy>Alice Mannion</cp:lastModifiedBy>
  <cp:revision>3</cp:revision>
  <dcterms:created xsi:type="dcterms:W3CDTF">2006-08-16T00:00:00Z</dcterms:created>
  <dcterms:modified xsi:type="dcterms:W3CDTF">2024-05-08T12:45:59Z</dcterms:modified>
  <dc:identifier>DAGDVfGtCTo</dc:identifier>
</cp:coreProperties>
</file>