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</p:sldIdLst>
  <p:sldSz cx="10287000" cy="10287000"/>
  <p:notesSz cx="6858000" cy="9144000"/>
  <p:embeddedFontLst>
    <p:embeddedFont>
      <p:font typeface="Myriad Pro 1" panose="020B0604020202020204" charset="0"/>
      <p:regular r:id="rId10"/>
    </p:embeddedFont>
    <p:embeddedFont>
      <p:font typeface="Myriad Pro 2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7" d="100"/>
          <a:sy n="47" d="100"/>
        </p:scale>
        <p:origin x="1672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163291">
            <a:off x="1513137" y="-3093578"/>
            <a:ext cx="11374176" cy="7094642"/>
          </a:xfrm>
          <a:custGeom>
            <a:avLst/>
            <a:gdLst/>
            <a:ahLst/>
            <a:cxnLst/>
            <a:rect l="l" t="t" r="r" b="b"/>
            <a:pathLst>
              <a:path w="11374176" h="7094642">
                <a:moveTo>
                  <a:pt x="0" y="0"/>
                </a:moveTo>
                <a:lnTo>
                  <a:pt x="11374176" y="0"/>
                </a:lnTo>
                <a:lnTo>
                  <a:pt x="11374176" y="7094643"/>
                </a:lnTo>
                <a:lnTo>
                  <a:pt x="0" y="70946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-977548" y="-534333"/>
            <a:ext cx="4793279" cy="4793279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ED61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-825100" y="-381876"/>
            <a:ext cx="4488382" cy="4488364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r="-45888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022153" y="904353"/>
            <a:ext cx="7098111" cy="32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</a:pPr>
            <a:r>
              <a:rPr lang="en-US" sz="8899">
                <a:solidFill>
                  <a:srgbClr val="003DAD"/>
                </a:solidFill>
                <a:latin typeface="Myriad Pro 1"/>
                <a:ea typeface="Myriad Pro 1"/>
                <a:cs typeface="Myriad Pro 1"/>
                <a:sym typeface="Myriad Pro 1"/>
              </a:rPr>
              <a:t>We’re celebrating </a:t>
            </a:r>
          </a:p>
        </p:txBody>
      </p:sp>
      <p:sp>
        <p:nvSpPr>
          <p:cNvPr id="8" name="Freeform 8"/>
          <p:cNvSpPr/>
          <p:nvPr/>
        </p:nvSpPr>
        <p:spPr>
          <a:xfrm rot="1041776">
            <a:off x="-2607901" y="5828565"/>
            <a:ext cx="12185614" cy="7600777"/>
          </a:xfrm>
          <a:custGeom>
            <a:avLst/>
            <a:gdLst/>
            <a:ahLst/>
            <a:cxnLst/>
            <a:rect l="l" t="t" r="r" b="b"/>
            <a:pathLst>
              <a:path w="12185614" h="7600777">
                <a:moveTo>
                  <a:pt x="0" y="0"/>
                </a:moveTo>
                <a:lnTo>
                  <a:pt x="12185615" y="0"/>
                </a:lnTo>
                <a:lnTo>
                  <a:pt x="12185615" y="7600777"/>
                </a:lnTo>
                <a:lnTo>
                  <a:pt x="0" y="760077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8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9" name="Freeform 9"/>
          <p:cNvSpPr/>
          <p:nvPr/>
        </p:nvSpPr>
        <p:spPr>
          <a:xfrm>
            <a:off x="4714733" y="8621786"/>
            <a:ext cx="5719479" cy="1916025"/>
          </a:xfrm>
          <a:custGeom>
            <a:avLst/>
            <a:gdLst/>
            <a:ahLst/>
            <a:cxnLst/>
            <a:rect l="l" t="t" r="r" b="b"/>
            <a:pathLst>
              <a:path w="5719479" h="1916025">
                <a:moveTo>
                  <a:pt x="0" y="0"/>
                </a:moveTo>
                <a:lnTo>
                  <a:pt x="5719479" y="0"/>
                </a:lnTo>
                <a:lnTo>
                  <a:pt x="5719479" y="1916025"/>
                </a:lnTo>
                <a:lnTo>
                  <a:pt x="0" y="191602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797998" y="3916046"/>
            <a:ext cx="9104359" cy="3279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459"/>
              </a:lnSpc>
            </a:pPr>
            <a:r>
              <a:rPr lang="en-US" sz="8899">
                <a:solidFill>
                  <a:srgbClr val="003DAD"/>
                </a:solidFill>
                <a:latin typeface="Myriad Pro 1"/>
                <a:ea typeface="Myriad Pro 1"/>
                <a:cs typeface="Myriad Pro 1"/>
                <a:sym typeface="Myriad Pro 1"/>
              </a:rPr>
              <a:t>200 years of the modern railway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049033" y="3154672"/>
            <a:ext cx="11217373" cy="1121737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3DAD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001155" y="2213035"/>
            <a:ext cx="6397579" cy="639757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ED61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797682" y="2416520"/>
            <a:ext cx="5990634" cy="599061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7351" r="-26142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5923804" y="136275"/>
            <a:ext cx="4006065" cy="252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>
                <a:solidFill>
                  <a:srgbClr val="003DAD"/>
                </a:solidFill>
                <a:latin typeface="Myriad Pro 1"/>
                <a:ea typeface="Myriad Pro 1"/>
                <a:cs typeface="Myriad Pro 1"/>
                <a:sym typeface="Myriad Pro 1"/>
              </a:rPr>
              <a:t>Education and skills</a:t>
            </a:r>
          </a:p>
        </p:txBody>
      </p:sp>
      <p:sp>
        <p:nvSpPr>
          <p:cNvPr id="9" name="Freeform 9"/>
          <p:cNvSpPr/>
          <p:nvPr/>
        </p:nvSpPr>
        <p:spPr>
          <a:xfrm>
            <a:off x="0" y="159225"/>
            <a:ext cx="5719479" cy="1916025"/>
          </a:xfrm>
          <a:custGeom>
            <a:avLst/>
            <a:gdLst/>
            <a:ahLst/>
            <a:cxnLst/>
            <a:rect l="l" t="t" r="r" b="b"/>
            <a:pathLst>
              <a:path w="5719479" h="1916025">
                <a:moveTo>
                  <a:pt x="0" y="0"/>
                </a:moveTo>
                <a:lnTo>
                  <a:pt x="5719479" y="0"/>
                </a:lnTo>
                <a:lnTo>
                  <a:pt x="5719479" y="1916025"/>
                </a:lnTo>
                <a:lnTo>
                  <a:pt x="0" y="1916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5552524" y="4159989"/>
            <a:ext cx="4210391" cy="553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Myriad Pro 2"/>
                <a:ea typeface="Myriad Pro 2"/>
                <a:cs typeface="Myriad Pro 2"/>
                <a:sym typeface="Myriad Pro 2"/>
              </a:rPr>
              <a:t>[Use this text to pick out a couple of highlights around the theme above that will entice people to visit your website to find out more]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97635" y="2655625"/>
            <a:ext cx="11217373" cy="1121737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3DAD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861814" y="4036908"/>
            <a:ext cx="6397579" cy="639757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ED61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58341" y="4240393"/>
            <a:ext cx="5990634" cy="599061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20536" r="-2973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71892" y="-33626"/>
            <a:ext cx="9642119" cy="252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>
                <a:solidFill>
                  <a:srgbClr val="003DAD"/>
                </a:solidFill>
                <a:latin typeface="Myriad Pro 1"/>
                <a:ea typeface="Myriad Pro 1"/>
                <a:cs typeface="Myriad Pro 1"/>
                <a:sym typeface="Myriad Pro 1"/>
              </a:rPr>
              <a:t>Innovation, technology and environment</a:t>
            </a:r>
          </a:p>
        </p:txBody>
      </p:sp>
      <p:sp>
        <p:nvSpPr>
          <p:cNvPr id="9" name="Freeform 9"/>
          <p:cNvSpPr/>
          <p:nvPr/>
        </p:nvSpPr>
        <p:spPr>
          <a:xfrm>
            <a:off x="-183714" y="2343952"/>
            <a:ext cx="5719479" cy="1916025"/>
          </a:xfrm>
          <a:custGeom>
            <a:avLst/>
            <a:gdLst/>
            <a:ahLst/>
            <a:cxnLst/>
            <a:rect l="l" t="t" r="r" b="b"/>
            <a:pathLst>
              <a:path w="5719479" h="1916025">
                <a:moveTo>
                  <a:pt x="0" y="0"/>
                </a:moveTo>
                <a:lnTo>
                  <a:pt x="5719479" y="0"/>
                </a:lnTo>
                <a:lnTo>
                  <a:pt x="5719479" y="1916025"/>
                </a:lnTo>
                <a:lnTo>
                  <a:pt x="0" y="1916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5701126" y="3654866"/>
            <a:ext cx="4210391" cy="553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Myriad Pro 2"/>
                <a:ea typeface="Myriad Pro 2"/>
                <a:cs typeface="Myriad Pro 2"/>
                <a:sym typeface="Myriad Pro 2"/>
              </a:rPr>
              <a:t>[Use this text to pick out a couple of highlights around the theme above that will entice people to visit your website to find out more]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97635" y="2655625"/>
            <a:ext cx="11217373" cy="1121737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3DAD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861814" y="4036908"/>
            <a:ext cx="6397579" cy="639757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ED61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658341" y="4240393"/>
            <a:ext cx="5990634" cy="599061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31946" r="-18146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71892" y="-33626"/>
            <a:ext cx="9642119" cy="25298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>
                <a:solidFill>
                  <a:srgbClr val="003DAD"/>
                </a:solidFill>
                <a:latin typeface="Myriad Pro 1"/>
                <a:ea typeface="Myriad Pro 1"/>
                <a:cs typeface="Myriad Pro 1"/>
                <a:sym typeface="Myriad Pro 1"/>
              </a:rPr>
              <a:t>Culture, heritage </a:t>
            </a:r>
          </a:p>
          <a:p>
            <a:pPr algn="ctr">
              <a:lnSpc>
                <a:spcPts val="9660"/>
              </a:lnSpc>
            </a:pPr>
            <a:r>
              <a:rPr lang="en-US" sz="6900">
                <a:solidFill>
                  <a:srgbClr val="003DAD"/>
                </a:solidFill>
                <a:latin typeface="Myriad Pro 1"/>
                <a:ea typeface="Myriad Pro 1"/>
                <a:cs typeface="Myriad Pro 1"/>
                <a:sym typeface="Myriad Pro 1"/>
              </a:rPr>
              <a:t>and tourism</a:t>
            </a:r>
          </a:p>
        </p:txBody>
      </p:sp>
      <p:sp>
        <p:nvSpPr>
          <p:cNvPr id="9" name="Freeform 9"/>
          <p:cNvSpPr/>
          <p:nvPr/>
        </p:nvSpPr>
        <p:spPr>
          <a:xfrm>
            <a:off x="-183714" y="2343952"/>
            <a:ext cx="5719479" cy="1916025"/>
          </a:xfrm>
          <a:custGeom>
            <a:avLst/>
            <a:gdLst/>
            <a:ahLst/>
            <a:cxnLst/>
            <a:rect l="l" t="t" r="r" b="b"/>
            <a:pathLst>
              <a:path w="5719479" h="1916025">
                <a:moveTo>
                  <a:pt x="0" y="0"/>
                </a:moveTo>
                <a:lnTo>
                  <a:pt x="5719479" y="0"/>
                </a:lnTo>
                <a:lnTo>
                  <a:pt x="5719479" y="1916025"/>
                </a:lnTo>
                <a:lnTo>
                  <a:pt x="0" y="1916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5701126" y="3654866"/>
            <a:ext cx="4210391" cy="553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Myriad Pro 2"/>
                <a:ea typeface="Myriad Pro 2"/>
                <a:cs typeface="Myriad Pro 2"/>
                <a:sym typeface="Myriad Pro 2"/>
              </a:rPr>
              <a:t>[Use this text to pick out a couple of highlights around the theme above that will entice people to visit your website to find out more]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197635" y="3210198"/>
            <a:ext cx="11217373" cy="11217373"/>
            <a:chOff x="0" y="0"/>
            <a:chExt cx="6350000" cy="63500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003DAD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-1001155" y="3500151"/>
            <a:ext cx="6397579" cy="6397579"/>
            <a:chOff x="0" y="0"/>
            <a:chExt cx="6350000" cy="63500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6ED61F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-797682" y="3703635"/>
            <a:ext cx="5990634" cy="5990610"/>
            <a:chOff x="0" y="0"/>
            <a:chExt cx="6350000" cy="634997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2"/>
              <a:stretch>
                <a:fillRect l="-7930" r="-25564"/>
              </a:stretch>
            </a:blip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84242" y="81195"/>
            <a:ext cx="9318517" cy="1310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60"/>
              </a:lnSpc>
            </a:pPr>
            <a:r>
              <a:rPr lang="en-US" sz="6900">
                <a:solidFill>
                  <a:srgbClr val="003DAD"/>
                </a:solidFill>
                <a:latin typeface="Myriad Pro 1"/>
                <a:ea typeface="Myriad Pro 1"/>
                <a:cs typeface="Myriad Pro 1"/>
                <a:sym typeface="Myriad Pro 1"/>
              </a:rPr>
              <a:t>Celebrating rail people</a:t>
            </a:r>
          </a:p>
        </p:txBody>
      </p:sp>
      <p:sp>
        <p:nvSpPr>
          <p:cNvPr id="9" name="Freeform 9"/>
          <p:cNvSpPr/>
          <p:nvPr/>
        </p:nvSpPr>
        <p:spPr>
          <a:xfrm>
            <a:off x="2283761" y="1487978"/>
            <a:ext cx="5719479" cy="1916025"/>
          </a:xfrm>
          <a:custGeom>
            <a:avLst/>
            <a:gdLst/>
            <a:ahLst/>
            <a:cxnLst/>
            <a:rect l="l" t="t" r="r" b="b"/>
            <a:pathLst>
              <a:path w="5719479" h="1916025">
                <a:moveTo>
                  <a:pt x="0" y="0"/>
                </a:moveTo>
                <a:lnTo>
                  <a:pt x="5719478" y="0"/>
                </a:lnTo>
                <a:lnTo>
                  <a:pt x="5719478" y="1916025"/>
                </a:lnTo>
                <a:lnTo>
                  <a:pt x="0" y="19160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5701126" y="4154511"/>
            <a:ext cx="4210391" cy="55397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3900">
                <a:solidFill>
                  <a:srgbClr val="FFFFFF"/>
                </a:solidFill>
                <a:latin typeface="Myriad Pro 2"/>
                <a:ea typeface="Myriad Pro 2"/>
                <a:cs typeface="Myriad Pro 2"/>
                <a:sym typeface="Myriad Pro 2"/>
              </a:rPr>
              <a:t>[Use this text to pick out a couple of highlights around the theme above that will entice people to visit your website to find out more]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70fc51b-0922-43dc-875f-7a3366134006" xsi:nil="true"/>
    <lcf76f155ced4ddcb4097134ff3c332f xmlns="104a47f3-9bf8-4a09-909e-697f2ff4518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B4D4C8B5418364D8D779720870E289A" ma:contentTypeVersion="18" ma:contentTypeDescription="Create a new document." ma:contentTypeScope="" ma:versionID="726d3925d83d17eeaf71f31b4f5ad40a">
  <xsd:schema xmlns:xsd="http://www.w3.org/2001/XMLSchema" xmlns:xs="http://www.w3.org/2001/XMLSchema" xmlns:p="http://schemas.microsoft.com/office/2006/metadata/properties" xmlns:ns2="104a47f3-9bf8-4a09-909e-697f2ff45180" xmlns:ns3="f70fc51b-0922-43dc-875f-7a3366134006" targetNamespace="http://schemas.microsoft.com/office/2006/metadata/properties" ma:root="true" ma:fieldsID="d3aef45aa2031ef6b3470c18483c5018" ns2:_="" ns3:_="">
    <xsd:import namespace="104a47f3-9bf8-4a09-909e-697f2ff45180"/>
    <xsd:import namespace="f70fc51b-0922-43dc-875f-7a336613400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4a47f3-9bf8-4a09-909e-697f2ff451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3c67136-3742-4b7c-9ff6-53771da8d31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0fc51b-0922-43dc-875f-7a3366134006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1ccd247-f873-479e-8766-d4e87f18d8b3}" ma:internalName="TaxCatchAll" ma:showField="CatchAllData" ma:web="f70fc51b-0922-43dc-875f-7a336613400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E068A2E-93F9-4E1F-AF36-C91C13D3595C}">
  <ds:schemaRefs>
    <ds:schemaRef ds:uri="http://schemas.microsoft.com/office/2006/metadata/properties"/>
    <ds:schemaRef ds:uri="http://schemas.microsoft.com/office/infopath/2007/PartnerControls"/>
    <ds:schemaRef ds:uri="f70fc51b-0922-43dc-875f-7a3366134006"/>
    <ds:schemaRef ds:uri="104a47f3-9bf8-4a09-909e-697f2ff45180"/>
  </ds:schemaRefs>
</ds:datastoreItem>
</file>

<file path=customXml/itemProps2.xml><?xml version="1.0" encoding="utf-8"?>
<ds:datastoreItem xmlns:ds="http://schemas.openxmlformats.org/officeDocument/2006/customXml" ds:itemID="{2D44D742-DA87-4D89-9769-0DF3199FB9D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C464B4-4656-4D9D-B5E8-D0FD753FDF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04a47f3-9bf8-4a09-909e-697f2ff45180"/>
    <ds:schemaRef ds:uri="f70fc51b-0922-43dc-875f-7a336613400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Custom</PresentationFormat>
  <Paragraphs>11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Myriad Pro 2</vt:lpstr>
      <vt:lpstr>Calibri</vt:lpstr>
      <vt:lpstr>Myriad Pro 1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R200 graphics</dc:title>
  <cp:lastModifiedBy>Erin Kelly</cp:lastModifiedBy>
  <cp:revision>1</cp:revision>
  <dcterms:created xsi:type="dcterms:W3CDTF">2006-08-16T00:00:00Z</dcterms:created>
  <dcterms:modified xsi:type="dcterms:W3CDTF">2024-11-20T13:16:34Z</dcterms:modified>
  <dc:identifier>DAGXBJLqPCM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0x010100DB4D4C8B5418364D8D779720870E289A</vt:lpwstr>
  </property>
  <property fmtid="{D5CDD505-2E9C-101B-9397-08002B2CF9AE}" pid="3" name="MediaServiceImageTags">
    <vt:lpwstr/>
  </property>
</Properties>
</file>