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</p:sldIdLst>
  <p:sldSz cx="15113000" cy="21374100"/>
  <p:notesSz cx="6858000" cy="9144000"/>
  <p:embeddedFontLst>
    <p:embeddedFont>
      <p:font typeface="Atten New" panose="020B0604020202020204" charset="0"/>
      <p:regular r:id="rId5"/>
    </p:embeddedFont>
    <p:embeddedFont>
      <p:font typeface="Atten Round New" panose="020B0604020202020204" charset="0"/>
      <p:regular r:id="rId6"/>
    </p:embeddedFont>
    <p:embeddedFont>
      <p:font typeface="Playlist Script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0" d="100"/>
          <a:sy n="20" d="100"/>
        </p:scale>
        <p:origin x="1791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Mannion" userId="e7ed5f2d-31fc-48f4-ab64-6ed4114a697c" providerId="ADAL" clId="{7384082F-67D8-410F-B710-1F4658239BB8}"/>
    <pc:docChg chg="modSld">
      <pc:chgData name="Alice Mannion" userId="e7ed5f2d-31fc-48f4-ab64-6ed4114a697c" providerId="ADAL" clId="{7384082F-67D8-410F-B710-1F4658239BB8}" dt="2025-04-09T10:32:20.314" v="3" actId="20577"/>
      <pc:docMkLst>
        <pc:docMk/>
      </pc:docMkLst>
      <pc:sldChg chg="modSp mod">
        <pc:chgData name="Alice Mannion" userId="e7ed5f2d-31fc-48f4-ab64-6ed4114a697c" providerId="ADAL" clId="{7384082F-67D8-410F-B710-1F4658239BB8}" dt="2025-04-09T10:32:20.314" v="3" actId="20577"/>
        <pc:sldMkLst>
          <pc:docMk/>
          <pc:sldMk cId="0" sldId="256"/>
        </pc:sldMkLst>
        <pc:spChg chg="mod">
          <ac:chgData name="Alice Mannion" userId="e7ed5f2d-31fc-48f4-ab64-6ed4114a697c" providerId="ADAL" clId="{7384082F-67D8-410F-B710-1F4658239BB8}" dt="2025-04-09T10:32:20.314" v="3" actId="20577"/>
          <ac:spMkLst>
            <pc:docMk/>
            <pc:sldMk cId="0" sldId="256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qr-code-generato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20533" y="13403861"/>
            <a:ext cx="9845902" cy="0"/>
          </a:xfrm>
          <a:prstGeom prst="line">
            <a:avLst/>
          </a:prstGeom>
          <a:ln w="123825" cap="flat">
            <a:solidFill>
              <a:srgbClr val="6ED6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383632" y="17257008"/>
            <a:ext cx="2730842" cy="2730842"/>
          </a:xfrm>
          <a:custGeom>
            <a:avLst/>
            <a:gdLst/>
            <a:ahLst/>
            <a:cxnLst/>
            <a:rect l="l" t="t" r="r" b="b"/>
            <a:pathLst>
              <a:path w="2730842" h="2730842">
                <a:moveTo>
                  <a:pt x="0" y="0"/>
                </a:moveTo>
                <a:lnTo>
                  <a:pt x="2730842" y="0"/>
                </a:lnTo>
                <a:lnTo>
                  <a:pt x="2730842" y="2730842"/>
                </a:lnTo>
                <a:lnTo>
                  <a:pt x="0" y="2730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290562" y="19301028"/>
            <a:ext cx="3112881" cy="1978359"/>
          </a:xfrm>
          <a:custGeom>
            <a:avLst/>
            <a:gdLst/>
            <a:ahLst/>
            <a:cxnLst/>
            <a:rect l="l" t="t" r="r" b="b"/>
            <a:pathLst>
              <a:path w="3112881" h="1978359">
                <a:moveTo>
                  <a:pt x="0" y="0"/>
                </a:moveTo>
                <a:lnTo>
                  <a:pt x="3112881" y="0"/>
                </a:lnTo>
                <a:lnTo>
                  <a:pt x="3112881" y="1978358"/>
                </a:lnTo>
                <a:lnTo>
                  <a:pt x="0" y="197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678818" flipV="1">
            <a:off x="4702897" y="18282047"/>
            <a:ext cx="1648786" cy="465782"/>
          </a:xfrm>
          <a:custGeom>
            <a:avLst/>
            <a:gdLst/>
            <a:ahLst/>
            <a:cxnLst/>
            <a:rect l="l" t="t" r="r" b="b"/>
            <a:pathLst>
              <a:path w="1648786" h="465782">
                <a:moveTo>
                  <a:pt x="0" y="465782"/>
                </a:moveTo>
                <a:lnTo>
                  <a:pt x="1648786" y="465782"/>
                </a:lnTo>
                <a:lnTo>
                  <a:pt x="1648786" y="0"/>
                </a:lnTo>
                <a:lnTo>
                  <a:pt x="0" y="0"/>
                </a:lnTo>
                <a:lnTo>
                  <a:pt x="0" y="4657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0" y="-145399"/>
            <a:ext cx="15120000" cy="7711200"/>
            <a:chOff x="0" y="0"/>
            <a:chExt cx="15937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3725" cy="812800"/>
            </a:xfrm>
            <a:custGeom>
              <a:avLst/>
              <a:gdLst/>
              <a:ahLst/>
              <a:cxnLst/>
              <a:rect l="l" t="t" r="r" b="b"/>
              <a:pathLst>
                <a:path w="1593725" h="812800">
                  <a:moveTo>
                    <a:pt x="0" y="0"/>
                  </a:moveTo>
                  <a:lnTo>
                    <a:pt x="1593725" y="0"/>
                  </a:lnTo>
                  <a:lnTo>
                    <a:pt x="159372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t="-32069" b="-149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50880" y="8003951"/>
            <a:ext cx="10015556" cy="5337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84"/>
              </a:lnSpc>
            </a:pPr>
            <a:r>
              <a:rPr lang="en-US" sz="11450" dirty="0">
                <a:solidFill>
                  <a:srgbClr val="003DAD"/>
                </a:solidFill>
                <a:latin typeface="Atten Round New"/>
              </a:rPr>
              <a:t>We're proud to be part of community rail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670" y="13803612"/>
            <a:ext cx="14034765" cy="329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93"/>
              </a:lnSpc>
            </a:pPr>
            <a:r>
              <a:rPr lang="en-US" sz="4637" dirty="0">
                <a:solidFill>
                  <a:srgbClr val="000000"/>
                </a:solidFill>
                <a:latin typeface="Atten New"/>
              </a:rPr>
              <a:t>A growing grassroots movement, </a:t>
            </a:r>
            <a:r>
              <a:rPr lang="en-US" sz="4637">
                <a:solidFill>
                  <a:srgbClr val="000000"/>
                </a:solidFill>
                <a:latin typeface="Atten New"/>
              </a:rPr>
              <a:t>of 75 </a:t>
            </a:r>
            <a:r>
              <a:rPr lang="en-US" sz="4637" dirty="0">
                <a:solidFill>
                  <a:srgbClr val="000000"/>
                </a:solidFill>
                <a:latin typeface="Atten New"/>
              </a:rPr>
              <a:t>community rail partnerships </a:t>
            </a:r>
            <a:r>
              <a:rPr lang="en-US" sz="4637">
                <a:solidFill>
                  <a:srgbClr val="000000"/>
                </a:solidFill>
                <a:latin typeface="Atten New"/>
              </a:rPr>
              <a:t>and 1,300 </a:t>
            </a:r>
            <a:r>
              <a:rPr lang="en-US" sz="4637" dirty="0">
                <a:solidFill>
                  <a:srgbClr val="000000"/>
                </a:solidFill>
                <a:latin typeface="Atten New"/>
              </a:rPr>
              <a:t>station volunteer groups across Britain, helping communities get the most from their railways.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4407" y="20194957"/>
            <a:ext cx="9649260" cy="763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13"/>
              </a:lnSpc>
            </a:pPr>
            <a:r>
              <a:rPr lang="en-US" sz="4437">
                <a:solidFill>
                  <a:srgbClr val="003DAD"/>
                </a:solidFill>
                <a:latin typeface="Atten New"/>
              </a:rPr>
              <a:t>Find out more at communityrail.org.uk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1376" y="18533988"/>
            <a:ext cx="3355914" cy="10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31"/>
              </a:lnSpc>
            </a:pPr>
            <a:r>
              <a:rPr lang="en-US" sz="7245">
                <a:solidFill>
                  <a:srgbClr val="003DAD"/>
                </a:solidFill>
                <a:latin typeface="Playlist Script"/>
              </a:rPr>
              <a:t>Scan me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0" y="7565801"/>
            <a:ext cx="15120000" cy="0"/>
          </a:xfrm>
          <a:prstGeom prst="line">
            <a:avLst/>
          </a:prstGeom>
          <a:ln w="123825" cap="flat">
            <a:solidFill>
              <a:srgbClr val="6ED6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8EA533D-252F-28F2-AC90-018A5EF4C40A}"/>
              </a:ext>
            </a:extLst>
          </p:cNvPr>
          <p:cNvSpPr txBox="1"/>
          <p:nvPr/>
        </p:nvSpPr>
        <p:spPr>
          <a:xfrm>
            <a:off x="368789" y="9728301"/>
            <a:ext cx="3911882" cy="27699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600" dirty="0">
                <a:solidFill>
                  <a:srgbClr val="FF0000"/>
                </a:solidFill>
                <a:latin typeface="Atten Round New"/>
              </a:rPr>
              <a:t>Add your own images here and above to help showcase your work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C7A0566-3BC1-85A0-89F2-DF53F4242F8B}"/>
              </a:ext>
            </a:extLst>
          </p:cNvPr>
          <p:cNvSpPr txBox="1"/>
          <p:nvPr/>
        </p:nvSpPr>
        <p:spPr>
          <a:xfrm>
            <a:off x="10732431" y="18553387"/>
            <a:ext cx="3911882" cy="5539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600" dirty="0">
                <a:solidFill>
                  <a:srgbClr val="FF0000"/>
                </a:solidFill>
                <a:latin typeface="Atten Round New"/>
              </a:rPr>
              <a:t>Add your logo here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0DE4B295-14C7-3563-023A-58BB33B977A2}"/>
              </a:ext>
            </a:extLst>
          </p:cNvPr>
          <p:cNvSpPr txBox="1"/>
          <p:nvPr/>
        </p:nvSpPr>
        <p:spPr>
          <a:xfrm>
            <a:off x="3258851" y="16476615"/>
            <a:ext cx="8595298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Atten Round New"/>
              </a:rPr>
              <a:t>You can create your own QR code to direct people to your website using this website for free: </a:t>
            </a:r>
            <a:r>
              <a:rPr lang="en-US" sz="2400" dirty="0">
                <a:solidFill>
                  <a:srgbClr val="FF0000"/>
                </a:solidFill>
                <a:latin typeface="Atten Round New"/>
                <a:hlinkClick r:id="rId7"/>
              </a:rPr>
              <a:t>www.qr-code-generator.com</a:t>
            </a:r>
            <a:r>
              <a:rPr lang="en-US" sz="2400" dirty="0">
                <a:solidFill>
                  <a:srgbClr val="FF0000"/>
                </a:solidFill>
                <a:latin typeface="Atten Round New"/>
              </a:rPr>
              <a:t> or alternatively you can keep this QR code that links back to CommunityRail.org.uk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8" ma:contentTypeDescription="Create a new document." ma:contentTypeScope="" ma:versionID="726d3925d83d17eeaf71f31b4f5ad40a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d3aef45aa2031ef6b3470c18483c5018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563D8-C122-4EEE-A3D5-EEC539598A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597EB-5014-4163-8580-4F3CD4F6F7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a47f3-9bf8-4a09-909e-697f2ff45180"/>
    <ds:schemaRef ds:uri="f70fc51b-0922-43dc-875f-7a3366134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Atten New</vt:lpstr>
      <vt:lpstr>Atten Round New</vt:lpstr>
      <vt:lpstr>Calibri</vt:lpstr>
      <vt:lpstr>Playlist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Week poster</dc:title>
  <dc:creator>Alice Mannion</dc:creator>
  <cp:lastModifiedBy>Alice Mannion</cp:lastModifiedBy>
  <cp:revision>2</cp:revision>
  <dcterms:created xsi:type="dcterms:W3CDTF">2006-08-16T00:00:00Z</dcterms:created>
  <dcterms:modified xsi:type="dcterms:W3CDTF">2025-04-09T10:32:20Z</dcterms:modified>
  <dc:identifier>DAFhOzZjEHE</dc:identifier>
</cp:coreProperties>
</file>