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1430000" cy="5981700"/>
  <p:notesSz cx="6858000" cy="9144000"/>
  <p:embeddedFontLst>
    <p:embeddedFont>
      <p:font typeface="Atten Round New" charset="1" panose="000008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font" Target="fonts/font7.fntdata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0" Type="http://schemas.openxmlformats.org/officeDocument/2006/relationships/customXml" Target="../customXml/item3.xml"/><Relationship Id="rId4" Type="http://schemas.openxmlformats.org/officeDocument/2006/relationships/theme" Target="theme/theme1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628575" y="5125345"/>
            <a:ext cx="2587734" cy="679697"/>
          </a:xfrm>
          <a:custGeom>
            <a:avLst/>
            <a:gdLst/>
            <a:ahLst/>
            <a:cxnLst/>
            <a:rect r="r" b="b" t="t" l="l"/>
            <a:pathLst>
              <a:path h="679697" w="2587734">
                <a:moveTo>
                  <a:pt x="0" y="0"/>
                </a:moveTo>
                <a:lnTo>
                  <a:pt x="2587734" y="0"/>
                </a:lnTo>
                <a:lnTo>
                  <a:pt x="2587734" y="679696"/>
                </a:lnTo>
                <a:lnTo>
                  <a:pt x="0" y="679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1430000" cy="4666630"/>
          </a:xfrm>
          <a:custGeom>
            <a:avLst/>
            <a:gdLst/>
            <a:ahLst/>
            <a:cxnLst/>
            <a:rect r="r" b="b" t="t" l="l"/>
            <a:pathLst>
              <a:path h="4666630" w="11430000">
                <a:moveTo>
                  <a:pt x="0" y="0"/>
                </a:moveTo>
                <a:lnTo>
                  <a:pt x="11430000" y="0"/>
                </a:lnTo>
                <a:lnTo>
                  <a:pt x="11430000" y="4666630"/>
                </a:lnTo>
                <a:lnTo>
                  <a:pt x="0" y="46666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314" r="0" b="-10314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38400" y="0"/>
            <a:ext cx="7667975" cy="1352968"/>
            <a:chOff x="0" y="0"/>
            <a:chExt cx="3473110" cy="6128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473110" cy="612809"/>
            </a:xfrm>
            <a:custGeom>
              <a:avLst/>
              <a:gdLst/>
              <a:ahLst/>
              <a:cxnLst/>
              <a:rect r="r" b="b" t="t" l="l"/>
              <a:pathLst>
                <a:path h="612809" w="3473110">
                  <a:moveTo>
                    <a:pt x="29280" y="0"/>
                  </a:moveTo>
                  <a:lnTo>
                    <a:pt x="3443830" y="0"/>
                  </a:lnTo>
                  <a:cubicBezTo>
                    <a:pt x="3451596" y="0"/>
                    <a:pt x="3459043" y="3085"/>
                    <a:pt x="3464534" y="8576"/>
                  </a:cubicBezTo>
                  <a:cubicBezTo>
                    <a:pt x="3470025" y="14067"/>
                    <a:pt x="3473110" y="21514"/>
                    <a:pt x="3473110" y="29280"/>
                  </a:cubicBezTo>
                  <a:lnTo>
                    <a:pt x="3473110" y="583530"/>
                  </a:lnTo>
                  <a:cubicBezTo>
                    <a:pt x="3473110" y="599701"/>
                    <a:pt x="3460001" y="612809"/>
                    <a:pt x="3443830" y="612809"/>
                  </a:cubicBezTo>
                  <a:lnTo>
                    <a:pt x="29280" y="612809"/>
                  </a:lnTo>
                  <a:cubicBezTo>
                    <a:pt x="13109" y="612809"/>
                    <a:pt x="0" y="599701"/>
                    <a:pt x="0" y="583530"/>
                  </a:cubicBezTo>
                  <a:lnTo>
                    <a:pt x="0" y="29280"/>
                  </a:lnTo>
                  <a:cubicBezTo>
                    <a:pt x="0" y="13109"/>
                    <a:pt x="13109" y="0"/>
                    <a:pt x="29280" y="0"/>
                  </a:cubicBezTo>
                  <a:close/>
                </a:path>
              </a:pathLst>
            </a:custGeom>
            <a:solidFill>
              <a:srgbClr val="003DA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3473110" cy="6413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0879" y="4716443"/>
            <a:ext cx="4217522" cy="1265257"/>
          </a:xfrm>
          <a:custGeom>
            <a:avLst/>
            <a:gdLst/>
            <a:ahLst/>
            <a:cxnLst/>
            <a:rect r="r" b="b" t="t" l="l"/>
            <a:pathLst>
              <a:path h="1265257" w="4217522">
                <a:moveTo>
                  <a:pt x="0" y="0"/>
                </a:moveTo>
                <a:lnTo>
                  <a:pt x="4217521" y="0"/>
                </a:lnTo>
                <a:lnTo>
                  <a:pt x="4217521" y="1265257"/>
                </a:lnTo>
                <a:lnTo>
                  <a:pt x="0" y="1265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128214"/>
            <a:ext cx="7227418" cy="1040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6"/>
              </a:lnSpc>
            </a:pPr>
            <a:r>
              <a:rPr lang="en-US" sz="2990">
                <a:solidFill>
                  <a:srgbClr val="FFFFFF"/>
                </a:solidFill>
                <a:latin typeface="Atten Round New"/>
                <a:ea typeface="Atten Round New"/>
                <a:cs typeface="Atten Round New"/>
                <a:sym typeface="Atten Round New"/>
              </a:rPr>
              <a:t>Add your messaging here and replace the image below with one specific to your work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01447" y="4834667"/>
            <a:ext cx="2025971" cy="1040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6"/>
              </a:lnSpc>
            </a:pPr>
            <a:r>
              <a:rPr lang="en-US" sz="2990">
                <a:solidFill>
                  <a:srgbClr val="E84F1C"/>
                </a:solidFill>
                <a:latin typeface="Atten Round New"/>
                <a:ea typeface="Atten Round New"/>
                <a:cs typeface="Atten Round New"/>
                <a:sym typeface="Atten Round New"/>
              </a:rPr>
              <a:t>Add your logo here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00000" y="4912369"/>
            <a:ext cx="2177679" cy="165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6"/>
              </a:lnSpc>
            </a:pPr>
            <a:r>
              <a:rPr lang="en-US" sz="990">
                <a:solidFill>
                  <a:srgbClr val="1F3862"/>
                </a:solidFill>
                <a:latin typeface="Atten Round New"/>
                <a:ea typeface="Atten Round New"/>
                <a:cs typeface="Atten Round New"/>
                <a:sym typeface="Atten Round New"/>
              </a:rPr>
              <a:t>Community Rail Week is sponsored by: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D4C8B5418364D8D779720870E289A" ma:contentTypeVersion="19" ma:contentTypeDescription="Create a new document." ma:contentTypeScope="" ma:versionID="b4d2593784621b773a5be3183981d424">
  <xsd:schema xmlns:xsd="http://www.w3.org/2001/XMLSchema" xmlns:xs="http://www.w3.org/2001/XMLSchema" xmlns:p="http://schemas.microsoft.com/office/2006/metadata/properties" xmlns:ns2="104a47f3-9bf8-4a09-909e-697f2ff45180" xmlns:ns3="f70fc51b-0922-43dc-875f-7a3366134006" targetNamespace="http://schemas.microsoft.com/office/2006/metadata/properties" ma:root="true" ma:fieldsID="4487bcbb310e402ed86d910619a51bb4" ns2:_="" ns3:_="">
    <xsd:import namespace="104a47f3-9bf8-4a09-909e-697f2ff45180"/>
    <xsd:import namespace="f70fc51b-0922-43dc-875f-7a3366134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a47f3-9bf8-4a09-909e-697f2ff45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c67136-3742-4b7c-9ff6-53771da8d3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fc51b-0922-43dc-875f-7a3366134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ccd247-f873-479e-8766-d4e87f18d8b3}" ma:internalName="TaxCatchAll" ma:showField="CatchAllData" ma:web="f70fc51b-0922-43dc-875f-7a3366134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fc51b-0922-43dc-875f-7a3366134006" xsi:nil="true"/>
    <lcf76f155ced4ddcb4097134ff3c332f xmlns="104a47f3-9bf8-4a09-909e-697f2ff451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CCBC45-A95C-4E22-B669-7F9A1B3F6EA5}"/>
</file>

<file path=customXml/itemProps2.xml><?xml version="1.0" encoding="utf-8"?>
<ds:datastoreItem xmlns:ds="http://schemas.openxmlformats.org/officeDocument/2006/customXml" ds:itemID="{4035C607-B918-453B-91A0-53172A9D8D5E}"/>
</file>

<file path=customXml/itemProps3.xml><?xml version="1.0" encoding="utf-8"?>
<ds:datastoreItem xmlns:ds="http://schemas.openxmlformats.org/officeDocument/2006/customXml" ds:itemID="{7748F83E-F115-4248-A730-FD3189355FF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graphics CR Week</dc:title>
  <cp:revision>1</cp:revision>
  <dcterms:created xsi:type="dcterms:W3CDTF">2006-08-16T00:00:00Z</dcterms:created>
  <dcterms:modified xsi:type="dcterms:W3CDTF">2011-08-01T06:04:30Z</dcterms:modified>
  <dc:identifier>DAGDVfGtCTo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0x010100DB4D4C8B5418364D8D779720870E289A</vt:lpwstr>
  </property>
</Properties>
</file>