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Brightwall" charset="1" panose="02000500000000000000"/>
      <p:regular r:id="rId7"/>
    </p:embeddedFont>
    <p:embeddedFont>
      <p:font typeface="Poppins Medium Bold" charset="1" panose="00000700000000000000"/>
      <p:regular r:id="rId8"/>
    </p:embeddedFont>
    <p:embeddedFont>
      <p:font typeface="Aller Light 1" charset="1" panose="02000503000000020004"/>
      <p:regular r:id="rId9"/>
    </p:embeddedFont>
    <p:embeddedFont>
      <p:font typeface="Aller Light 2" charset="1" panose="020005060400000900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13" Type="http://schemas.openxmlformats.org/officeDocument/2006/relationships/customXml" Target="../customXml/item3.xml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87697" y="5154726"/>
            <a:ext cx="6678214" cy="6678214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715452" y="-2305275"/>
            <a:ext cx="11470395" cy="11470395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C7A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6386719" y="-1633988"/>
            <a:ext cx="10127861" cy="10127821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-45888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1456720" y="5585715"/>
            <a:ext cx="5816259" cy="5816236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747" r="0" b="-1674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830182">
            <a:off x="-153200" y="200362"/>
            <a:ext cx="6941834" cy="5174038"/>
          </a:xfrm>
          <a:custGeom>
            <a:avLst/>
            <a:gdLst/>
            <a:ahLst/>
            <a:cxnLst/>
            <a:rect r="r" b="b" t="t" l="l"/>
            <a:pathLst>
              <a:path h="5174038" w="6941834">
                <a:moveTo>
                  <a:pt x="0" y="0"/>
                </a:moveTo>
                <a:lnTo>
                  <a:pt x="6941834" y="0"/>
                </a:lnTo>
                <a:lnTo>
                  <a:pt x="6941834" y="5174038"/>
                </a:lnTo>
                <a:lnTo>
                  <a:pt x="0" y="51740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" t="0" r="-22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64541" y="12141651"/>
            <a:ext cx="3106573" cy="3106573"/>
          </a:xfrm>
          <a:custGeom>
            <a:avLst/>
            <a:gdLst/>
            <a:ahLst/>
            <a:cxnLst/>
            <a:rect r="r" b="b" t="t" l="l"/>
            <a:pathLst>
              <a:path h="3106573" w="3106573">
                <a:moveTo>
                  <a:pt x="0" y="0"/>
                </a:moveTo>
                <a:lnTo>
                  <a:pt x="3106573" y="0"/>
                </a:lnTo>
                <a:lnTo>
                  <a:pt x="3106573" y="3106574"/>
                </a:lnTo>
                <a:lnTo>
                  <a:pt x="0" y="3106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4256010" y="8851569"/>
            <a:ext cx="15848710" cy="9885633"/>
          </a:xfrm>
          <a:custGeom>
            <a:avLst/>
            <a:gdLst/>
            <a:ahLst/>
            <a:cxnLst/>
            <a:rect r="r" b="b" t="t" l="l"/>
            <a:pathLst>
              <a:path h="9885633" w="15848710">
                <a:moveTo>
                  <a:pt x="15848710" y="0"/>
                </a:moveTo>
                <a:lnTo>
                  <a:pt x="0" y="0"/>
                </a:lnTo>
                <a:lnTo>
                  <a:pt x="0" y="9885633"/>
                </a:lnTo>
                <a:lnTo>
                  <a:pt x="15848710" y="9885633"/>
                </a:lnTo>
                <a:lnTo>
                  <a:pt x="15848710" y="0"/>
                </a:lnTo>
                <a:close/>
              </a:path>
            </a:pathLst>
          </a:custGeom>
          <a:blipFill>
            <a:blip r:embed="rId7">
              <a:alphaModFix amt="42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2769084">
            <a:off x="3494349" y="11275028"/>
            <a:ext cx="1523323" cy="1035860"/>
          </a:xfrm>
          <a:custGeom>
            <a:avLst/>
            <a:gdLst/>
            <a:ahLst/>
            <a:cxnLst/>
            <a:rect r="r" b="b" t="t" l="l"/>
            <a:pathLst>
              <a:path h="1035860" w="1523323">
                <a:moveTo>
                  <a:pt x="1523323" y="0"/>
                </a:moveTo>
                <a:lnTo>
                  <a:pt x="0" y="0"/>
                </a:lnTo>
                <a:lnTo>
                  <a:pt x="0" y="1035859"/>
                </a:lnTo>
                <a:lnTo>
                  <a:pt x="1523323" y="1035859"/>
                </a:lnTo>
                <a:lnTo>
                  <a:pt x="152332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-1092849" y="18694236"/>
            <a:ext cx="17394307" cy="3221420"/>
            <a:chOff x="0" y="0"/>
            <a:chExt cx="4469213" cy="82769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469214" cy="827697"/>
            </a:xfrm>
            <a:custGeom>
              <a:avLst/>
              <a:gdLst/>
              <a:ahLst/>
              <a:cxnLst/>
              <a:rect r="r" b="b" t="t" l="l"/>
              <a:pathLst>
                <a:path h="827697" w="4469214">
                  <a:moveTo>
                    <a:pt x="0" y="0"/>
                  </a:moveTo>
                  <a:lnTo>
                    <a:pt x="4469214" y="0"/>
                  </a:lnTo>
                  <a:lnTo>
                    <a:pt x="4469214" y="827697"/>
                  </a:lnTo>
                  <a:lnTo>
                    <a:pt x="0" y="827697"/>
                  </a:lnTo>
                  <a:close/>
                </a:path>
              </a:pathLst>
            </a:custGeom>
            <a:solidFill>
              <a:srgbClr val="5EC7AB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1450650" y="18877817"/>
            <a:ext cx="3445942" cy="2190032"/>
          </a:xfrm>
          <a:custGeom>
            <a:avLst/>
            <a:gdLst/>
            <a:ahLst/>
            <a:cxnLst/>
            <a:rect r="r" b="b" t="t" l="l"/>
            <a:pathLst>
              <a:path h="2190032" w="3445942">
                <a:moveTo>
                  <a:pt x="0" y="0"/>
                </a:moveTo>
                <a:lnTo>
                  <a:pt x="3445941" y="0"/>
                </a:lnTo>
                <a:lnTo>
                  <a:pt x="3445941" y="2190032"/>
                </a:lnTo>
                <a:lnTo>
                  <a:pt x="0" y="21900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79986" y="19206301"/>
            <a:ext cx="3976024" cy="1703273"/>
          </a:xfrm>
          <a:custGeom>
            <a:avLst/>
            <a:gdLst/>
            <a:ahLst/>
            <a:cxnLst/>
            <a:rect r="r" b="b" t="t" l="l"/>
            <a:pathLst>
              <a:path h="1703273" w="3976024">
                <a:moveTo>
                  <a:pt x="0" y="0"/>
                </a:moveTo>
                <a:lnTo>
                  <a:pt x="3976024" y="0"/>
                </a:lnTo>
                <a:lnTo>
                  <a:pt x="3976024" y="1703273"/>
                </a:lnTo>
                <a:lnTo>
                  <a:pt x="0" y="170327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-31242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000812" y="9577451"/>
            <a:ext cx="9537779" cy="2580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138"/>
              </a:lnSpc>
            </a:pPr>
            <a:r>
              <a:rPr lang="en-US" sz="15099">
                <a:solidFill>
                  <a:srgbClr val="4A91F2"/>
                </a:solidFill>
                <a:latin typeface="Brightwall"/>
                <a:ea typeface="Brightwall"/>
                <a:cs typeface="Brightwall"/>
                <a:sym typeface="Brightwall"/>
              </a:rPr>
              <a:t>Days Out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36429" y="12567345"/>
            <a:ext cx="5569003" cy="1127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4"/>
              </a:lnSpc>
            </a:pPr>
            <a:r>
              <a:rPr lang="en-US" b="true" sz="6231" spc="1314">
                <a:solidFill>
                  <a:srgbClr val="4A91F2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BY TRAIN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31437" y="14933188"/>
            <a:ext cx="13507154" cy="3705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362"/>
              </a:lnSpc>
            </a:pPr>
            <a:r>
              <a:rPr lang="en-US" sz="5258">
                <a:solidFill>
                  <a:srgbClr val="1F3B78"/>
                </a:solidFill>
                <a:latin typeface="Aller Light 1"/>
                <a:ea typeface="Aller Light 1"/>
                <a:cs typeface="Aller Light 1"/>
                <a:sym typeface="Aller Light 1"/>
              </a:rPr>
              <a:t>Take a greener day out and </a:t>
            </a:r>
          </a:p>
          <a:p>
            <a:pPr algn="r">
              <a:lnSpc>
                <a:spcPts val="7362"/>
              </a:lnSpc>
            </a:pPr>
            <a:r>
              <a:rPr lang="en-US" sz="5258">
                <a:solidFill>
                  <a:srgbClr val="1F3B78"/>
                </a:solidFill>
                <a:latin typeface="Aller Light 1"/>
                <a:ea typeface="Aller Light 1"/>
                <a:cs typeface="Aller Light 1"/>
                <a:sym typeface="Aller Light 1"/>
              </a:rPr>
              <a:t>explore </a:t>
            </a:r>
            <a:r>
              <a:rPr lang="en-US" sz="5258">
                <a:solidFill>
                  <a:srgbClr val="E84F1C"/>
                </a:solidFill>
                <a:latin typeface="Aller Light 1"/>
                <a:ea typeface="Aller Light 1"/>
                <a:cs typeface="Aller Light 1"/>
                <a:sym typeface="Aller Light 1"/>
              </a:rPr>
              <a:t>[insert station/line name]</a:t>
            </a:r>
            <a:r>
              <a:rPr lang="en-US" sz="5258">
                <a:solidFill>
                  <a:srgbClr val="1F3B78"/>
                </a:solidFill>
                <a:latin typeface="Aller Light 1"/>
                <a:ea typeface="Aller Light 1"/>
                <a:cs typeface="Aller Light 1"/>
                <a:sym typeface="Aller Light 1"/>
              </a:rPr>
              <a:t> by rail for </a:t>
            </a:r>
          </a:p>
          <a:p>
            <a:pPr algn="r">
              <a:lnSpc>
                <a:spcPts val="7362"/>
              </a:lnSpc>
            </a:pPr>
            <a:r>
              <a:rPr lang="en-US" sz="5258">
                <a:solidFill>
                  <a:srgbClr val="1F3B78"/>
                </a:solidFill>
                <a:latin typeface="Aller Light 1"/>
                <a:ea typeface="Aller Light 1"/>
                <a:cs typeface="Aller Light 1"/>
                <a:sym typeface="Aller Light 1"/>
              </a:rPr>
              <a:t>spectacular views, wonderful walks and hidden gems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7938" y="15200600"/>
            <a:ext cx="2599779" cy="422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5"/>
              </a:lnSpc>
            </a:pPr>
            <a:r>
              <a:rPr lang="en-US" sz="2496">
                <a:solidFill>
                  <a:srgbClr val="1F3B78"/>
                </a:solidFill>
                <a:latin typeface="Aller Light 2"/>
                <a:ea typeface="Aller Light 2"/>
                <a:cs typeface="Aller Light 2"/>
                <a:sym typeface="Aller Light 2"/>
              </a:rPr>
              <a:t>Scan me for ideas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91116" y="19519642"/>
            <a:ext cx="4987796" cy="904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362"/>
              </a:lnSpc>
            </a:pPr>
            <a:r>
              <a:rPr lang="en-US" sz="5258">
                <a:solidFill>
                  <a:srgbClr val="E84F1C"/>
                </a:solidFill>
                <a:latin typeface="Aller Light 1"/>
                <a:ea typeface="Aller Light 1"/>
                <a:cs typeface="Aller Light 1"/>
                <a:sym typeface="Aller Light 1"/>
              </a:rPr>
              <a:t>Insert your logo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571114" y="12974213"/>
            <a:ext cx="5875524" cy="1590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E84F1C"/>
                </a:solidFill>
                <a:latin typeface="Aller Light 1"/>
                <a:ea typeface="Aller Light 1"/>
                <a:cs typeface="Aller Light 1"/>
                <a:sym typeface="Aller Light 1"/>
              </a:rPr>
              <a:t>Use this QR code linking to ScenicRailBritain.com or replace with your own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9" ma:contentTypeDescription="Create a new document." ma:contentTypeScope="" ma:versionID="b4d2593784621b773a5be3183981d424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4487bcbb310e402ed86d910619a51bb4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fc51b-0922-43dc-875f-7a3366134006" xsi:nil="true"/>
    <lcf76f155ced4ddcb4097134ff3c332f xmlns="104a47f3-9bf8-4a09-909e-697f2ff451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743B20-9BAA-4E06-9767-FF935ACF520C}"/>
</file>

<file path=customXml/itemProps2.xml><?xml version="1.0" encoding="utf-8"?>
<ds:datastoreItem xmlns:ds="http://schemas.openxmlformats.org/officeDocument/2006/customXml" ds:itemID="{2DB7F685-90CC-45B6-9A76-800FA7ABBB78}"/>
</file>

<file path=customXml/itemProps3.xml><?xml version="1.0" encoding="utf-8"?>
<ds:datastoreItem xmlns:ds="http://schemas.openxmlformats.org/officeDocument/2006/customXml" ds:itemID="{F027F31B-0B9B-4AA7-A255-AFB90E7733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 template for campaign poster</dc:title>
  <cp:revision>1</cp:revision>
  <dcterms:created xsi:type="dcterms:W3CDTF">2006-08-16T00:00:00Z</dcterms:created>
  <dcterms:modified xsi:type="dcterms:W3CDTF">2011-08-01T06:04:30Z</dcterms:modified>
  <dc:identifier>DAGPIPFGzpQ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0x010100DB4D4C8B5418364D8D779720870E289A</vt:lpwstr>
  </property>
</Properties>
</file>