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8953500" cy="7505700"/>
  <p:notesSz cx="6858000" cy="9144000"/>
  <p:embeddedFontLst>
    <p:embeddedFont>
      <p:font typeface="Aller Light" charset="1" panose="02000503000000020004"/>
      <p:regular r:id="rId16"/>
    </p:embeddedFont>
    <p:embeddedFont>
      <p:font typeface="Brightwall" charset="1" panose="02000500000000000000"/>
      <p:regular r:id="rId17"/>
    </p:embeddedFont>
    <p:embeddedFont>
      <p:font typeface="Poppins Medium Bold" charset="1" panose="000007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18.fntdata"/><Relationship Id="rId8" Type="http://schemas.openxmlformats.org/officeDocument/2006/relationships/slide" Target="slides/slide3.xml"/><Relationship Id="rId3" Type="http://schemas.openxmlformats.org/officeDocument/2006/relationships/viewProps" Target="viewProps.xml"/><Relationship Id="rId21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font" Target="fonts/font17.fntdata"/><Relationship Id="rId7" Type="http://schemas.openxmlformats.org/officeDocument/2006/relationships/slide" Target="slides/slide2.xml"/><Relationship Id="rId16" Type="http://schemas.openxmlformats.org/officeDocument/2006/relationships/font" Target="fonts/font16.fntdata"/><Relationship Id="rId2" Type="http://schemas.openxmlformats.org/officeDocument/2006/relationships/presProps" Target="pres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ustomXml" Target="../customXml/item1.xml"/><Relationship Id="rId14" Type="http://schemas.openxmlformats.org/officeDocument/2006/relationships/slide" Target="slides/slide9.xml"/><Relationship Id="rId4" Type="http://schemas.openxmlformats.org/officeDocument/2006/relationships/theme" Target="theme/theme1.xml"/><Relationship Id="rId9" Type="http://schemas.openxmlformats.org/officeDocument/2006/relationships/slide" Target="slides/slide4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Relationship Id="rId3" Target="../media/image5.pn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Relationship Id="rId6" Target="../media/image15.png" Type="http://schemas.openxmlformats.org/officeDocument/2006/relationships/image"/><Relationship Id="rId7" Target="../media/image17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8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9.png" Type="http://schemas.openxmlformats.org/officeDocument/2006/relationships/image"/><Relationship Id="rId8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8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8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8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8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8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2.jpe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5.png" Type="http://schemas.openxmlformats.org/officeDocument/2006/relationships/image"/><Relationship Id="rId7" Target="../media/image13.png" Type="http://schemas.openxmlformats.org/officeDocument/2006/relationships/image"/><Relationship Id="rId8" Target="../media/image14.png" Type="http://schemas.openxmlformats.org/officeDocument/2006/relationships/image"/><Relationship Id="rId9" Target="../media/image1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721621" y="-517060"/>
            <a:ext cx="3221800" cy="3221800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C7AB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6245675" y="-1012916"/>
            <a:ext cx="3636445" cy="3636445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C7AB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6458486" y="-800099"/>
            <a:ext cx="3210823" cy="3210810"/>
            <a:chOff x="0" y="0"/>
            <a:chExt cx="6350000" cy="634997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16747" t="0" r="-16747" b="0"/>
              </a:stretch>
            </a:blip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-513702" y="-309136"/>
            <a:ext cx="2805963" cy="2805952"/>
            <a:chOff x="0" y="0"/>
            <a:chExt cx="6350000" cy="634997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0" t="-38889" r="0" b="-38889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-2817974" y="3611470"/>
            <a:ext cx="6843385" cy="4268561"/>
          </a:xfrm>
          <a:custGeom>
            <a:avLst/>
            <a:gdLst/>
            <a:ahLst/>
            <a:cxnLst/>
            <a:rect r="r" b="b" t="t" l="l"/>
            <a:pathLst>
              <a:path h="4268561" w="6843385">
                <a:moveTo>
                  <a:pt x="0" y="0"/>
                </a:moveTo>
                <a:lnTo>
                  <a:pt x="6843384" y="0"/>
                </a:lnTo>
                <a:lnTo>
                  <a:pt x="6843384" y="4268562"/>
                </a:lnTo>
                <a:lnTo>
                  <a:pt x="0" y="42685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0" y="7045093"/>
            <a:ext cx="8953500" cy="647216"/>
            <a:chOff x="0" y="0"/>
            <a:chExt cx="6554122" cy="47377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554122" cy="473774"/>
            </a:xfrm>
            <a:custGeom>
              <a:avLst/>
              <a:gdLst/>
              <a:ahLst/>
              <a:cxnLst/>
              <a:rect r="r" b="b" t="t" l="l"/>
              <a:pathLst>
                <a:path h="473774" w="6554122">
                  <a:moveTo>
                    <a:pt x="0" y="0"/>
                  </a:moveTo>
                  <a:lnTo>
                    <a:pt x="6554122" y="0"/>
                  </a:lnTo>
                  <a:lnTo>
                    <a:pt x="6554122" y="473774"/>
                  </a:lnTo>
                  <a:lnTo>
                    <a:pt x="0" y="473774"/>
                  </a:lnTo>
                  <a:close/>
                </a:path>
              </a:pathLst>
            </a:custGeom>
            <a:solidFill>
              <a:srgbClr val="5EC7AB"/>
            </a:solid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1875484" y="6057900"/>
            <a:ext cx="5202532" cy="7988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1F3B78"/>
                </a:solidFill>
                <a:latin typeface="Aller Light"/>
                <a:ea typeface="Aller Light"/>
                <a:cs typeface="Aller Light"/>
                <a:sym typeface="Aller Light"/>
              </a:rPr>
              <a:t>Find out more:</a:t>
            </a:r>
          </a:p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E84F1C"/>
                </a:solidFill>
                <a:latin typeface="Aller Light"/>
                <a:ea typeface="Aller Light"/>
                <a:cs typeface="Aller Light"/>
                <a:sym typeface="Aller Light"/>
              </a:rPr>
              <a:t>Add your website/social handles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965123">
            <a:off x="6277779" y="5249310"/>
            <a:ext cx="2766238" cy="2060847"/>
          </a:xfrm>
          <a:custGeom>
            <a:avLst/>
            <a:gdLst/>
            <a:ahLst/>
            <a:cxnLst/>
            <a:rect r="r" b="b" t="t" l="l"/>
            <a:pathLst>
              <a:path h="2060847" w="2766238">
                <a:moveTo>
                  <a:pt x="0" y="0"/>
                </a:moveTo>
                <a:lnTo>
                  <a:pt x="2766238" y="0"/>
                </a:lnTo>
                <a:lnTo>
                  <a:pt x="2766238" y="2060848"/>
                </a:lnTo>
                <a:lnTo>
                  <a:pt x="0" y="20608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347276" y="598170"/>
            <a:ext cx="5985544" cy="2716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48"/>
              </a:lnSpc>
            </a:pPr>
            <a:r>
              <a:rPr lang="en-US" sz="7820">
                <a:solidFill>
                  <a:srgbClr val="4A91F2"/>
                </a:solidFill>
                <a:latin typeface="Brightwall"/>
                <a:ea typeface="Brightwall"/>
                <a:cs typeface="Brightwall"/>
                <a:sym typeface="Brightwall"/>
              </a:rPr>
              <a:t>Family Days Out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846572" y="3388438"/>
            <a:ext cx="3214751" cy="6512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6"/>
              </a:lnSpc>
            </a:pPr>
            <a:r>
              <a:rPr lang="en-US" b="true" sz="3597" spc="759">
                <a:solidFill>
                  <a:srgbClr val="4A91F2"/>
                </a:solidFill>
                <a:latin typeface="Poppins Medium Bold"/>
                <a:ea typeface="Poppins Medium Bold"/>
                <a:cs typeface="Poppins Medium Bold"/>
                <a:sym typeface="Poppins Medium Bold"/>
              </a:rPr>
              <a:t>BY TRAIN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168195" y="4449445"/>
            <a:ext cx="4617111" cy="1198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E84F1C"/>
                </a:solidFill>
                <a:latin typeface="Aller Light"/>
                <a:ea typeface="Aller Light"/>
                <a:cs typeface="Aller Light"/>
                <a:sym typeface="Aller Light"/>
              </a:rPr>
              <a:t>Add some highlights here and feel free to replace the images with your own.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78379" y="5851744"/>
            <a:ext cx="1597105" cy="798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E84F1C"/>
                </a:solidFill>
                <a:latin typeface="Aller Light"/>
                <a:ea typeface="Aller Light"/>
                <a:cs typeface="Aller Light"/>
                <a:sym typeface="Aller Light"/>
              </a:rPr>
              <a:t>Insert your logo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721621" y="-517060"/>
            <a:ext cx="3221800" cy="3221800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C7AB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6245675" y="-1012916"/>
            <a:ext cx="3636445" cy="3636445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C7AB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-513702" y="-309136"/>
            <a:ext cx="2805963" cy="2805952"/>
            <a:chOff x="0" y="0"/>
            <a:chExt cx="6350000" cy="634997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7900" t="0" r="-42098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889279" y="1131940"/>
            <a:ext cx="7009707" cy="5224626"/>
          </a:xfrm>
          <a:custGeom>
            <a:avLst/>
            <a:gdLst/>
            <a:ahLst/>
            <a:cxnLst/>
            <a:rect r="r" b="b" t="t" l="l"/>
            <a:pathLst>
              <a:path h="5224626" w="7009707">
                <a:moveTo>
                  <a:pt x="0" y="0"/>
                </a:moveTo>
                <a:lnTo>
                  <a:pt x="7009707" y="0"/>
                </a:lnTo>
                <a:lnTo>
                  <a:pt x="7009707" y="5224626"/>
                </a:lnTo>
                <a:lnTo>
                  <a:pt x="0" y="52246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2" t="0" r="-22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3949" y="6599710"/>
            <a:ext cx="1470661" cy="905990"/>
          </a:xfrm>
          <a:custGeom>
            <a:avLst/>
            <a:gdLst/>
            <a:ahLst/>
            <a:cxnLst/>
            <a:rect r="r" b="b" t="t" l="l"/>
            <a:pathLst>
              <a:path h="905990" w="1470661">
                <a:moveTo>
                  <a:pt x="0" y="0"/>
                </a:moveTo>
                <a:lnTo>
                  <a:pt x="1470661" y="0"/>
                </a:lnTo>
                <a:lnTo>
                  <a:pt x="1470661" y="905990"/>
                </a:lnTo>
                <a:lnTo>
                  <a:pt x="0" y="9059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467600" y="6565896"/>
            <a:ext cx="1470661" cy="905990"/>
          </a:xfrm>
          <a:custGeom>
            <a:avLst/>
            <a:gdLst/>
            <a:ahLst/>
            <a:cxnLst/>
            <a:rect r="r" b="b" t="t" l="l"/>
            <a:pathLst>
              <a:path h="905990" w="1470661">
                <a:moveTo>
                  <a:pt x="0" y="0"/>
                </a:moveTo>
                <a:lnTo>
                  <a:pt x="1470660" y="0"/>
                </a:lnTo>
                <a:lnTo>
                  <a:pt x="1470660" y="905990"/>
                </a:lnTo>
                <a:lnTo>
                  <a:pt x="0" y="9059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746322" y="6592098"/>
            <a:ext cx="1460856" cy="879787"/>
          </a:xfrm>
          <a:custGeom>
            <a:avLst/>
            <a:gdLst/>
            <a:ahLst/>
            <a:cxnLst/>
            <a:rect r="r" b="b" t="t" l="l"/>
            <a:pathLst>
              <a:path h="879787" w="1460856">
                <a:moveTo>
                  <a:pt x="0" y="0"/>
                </a:moveTo>
                <a:lnTo>
                  <a:pt x="1460856" y="0"/>
                </a:lnTo>
                <a:lnTo>
                  <a:pt x="1460856" y="879788"/>
                </a:lnTo>
                <a:lnTo>
                  <a:pt x="0" y="8797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0" y="7353337"/>
            <a:ext cx="8953500" cy="338973"/>
            <a:chOff x="0" y="0"/>
            <a:chExt cx="6554122" cy="24813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554122" cy="248134"/>
            </a:xfrm>
            <a:custGeom>
              <a:avLst/>
              <a:gdLst/>
              <a:ahLst/>
              <a:cxnLst/>
              <a:rect r="r" b="b" t="t" l="l"/>
              <a:pathLst>
                <a:path h="248134" w="6554122">
                  <a:moveTo>
                    <a:pt x="0" y="0"/>
                  </a:moveTo>
                  <a:lnTo>
                    <a:pt x="6554122" y="0"/>
                  </a:lnTo>
                  <a:lnTo>
                    <a:pt x="6554122" y="248134"/>
                  </a:lnTo>
                  <a:lnTo>
                    <a:pt x="0" y="248134"/>
                  </a:lnTo>
                  <a:close/>
                </a:path>
              </a:pathLst>
            </a:custGeom>
            <a:solidFill>
              <a:srgbClr val="5EC7AB"/>
            </a:solidFill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6458486" y="-800099"/>
            <a:ext cx="3210823" cy="3210810"/>
            <a:chOff x="0" y="0"/>
            <a:chExt cx="6350000" cy="634997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0" t="-16666" r="0" b="-16666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721621" y="-517060"/>
            <a:ext cx="3221800" cy="3221800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C7AB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6245675" y="-1012916"/>
            <a:ext cx="3636445" cy="3636445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C7AB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6458486" y="-800099"/>
            <a:ext cx="3210823" cy="3210810"/>
            <a:chOff x="0" y="0"/>
            <a:chExt cx="6350000" cy="634997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16747" t="0" r="-16747" b="0"/>
              </a:stretch>
            </a:blip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-513702" y="-309136"/>
            <a:ext cx="2805963" cy="2805952"/>
            <a:chOff x="0" y="0"/>
            <a:chExt cx="6350000" cy="634997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0" t="-38889" r="0" b="-38889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508401">
            <a:off x="-2550082" y="1010385"/>
            <a:ext cx="9093349" cy="5671976"/>
          </a:xfrm>
          <a:custGeom>
            <a:avLst/>
            <a:gdLst/>
            <a:ahLst/>
            <a:cxnLst/>
            <a:rect r="r" b="b" t="t" l="l"/>
            <a:pathLst>
              <a:path h="5671976" w="9093349">
                <a:moveTo>
                  <a:pt x="0" y="0"/>
                </a:moveTo>
                <a:lnTo>
                  <a:pt x="9093349" y="0"/>
                </a:lnTo>
                <a:lnTo>
                  <a:pt x="9093349" y="5671977"/>
                </a:lnTo>
                <a:lnTo>
                  <a:pt x="0" y="56719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0" y="7045093"/>
            <a:ext cx="8953500" cy="647216"/>
            <a:chOff x="0" y="0"/>
            <a:chExt cx="6554122" cy="47377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554122" cy="473774"/>
            </a:xfrm>
            <a:custGeom>
              <a:avLst/>
              <a:gdLst/>
              <a:ahLst/>
              <a:cxnLst/>
              <a:rect r="r" b="b" t="t" l="l"/>
              <a:pathLst>
                <a:path h="473774" w="6554122">
                  <a:moveTo>
                    <a:pt x="0" y="0"/>
                  </a:moveTo>
                  <a:lnTo>
                    <a:pt x="6554122" y="0"/>
                  </a:lnTo>
                  <a:lnTo>
                    <a:pt x="6554122" y="473774"/>
                  </a:lnTo>
                  <a:lnTo>
                    <a:pt x="0" y="473774"/>
                  </a:lnTo>
                  <a:close/>
                </a:path>
              </a:pathLst>
            </a:custGeom>
            <a:solidFill>
              <a:srgbClr val="5EC7AB"/>
            </a:solid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3093631" y="63416"/>
            <a:ext cx="2766238" cy="2060847"/>
          </a:xfrm>
          <a:custGeom>
            <a:avLst/>
            <a:gdLst/>
            <a:ahLst/>
            <a:cxnLst/>
            <a:rect r="r" b="b" t="t" l="l"/>
            <a:pathLst>
              <a:path h="2060847" w="2766238">
                <a:moveTo>
                  <a:pt x="0" y="0"/>
                </a:moveTo>
                <a:lnTo>
                  <a:pt x="2766238" y="0"/>
                </a:lnTo>
                <a:lnTo>
                  <a:pt x="2766238" y="2060848"/>
                </a:lnTo>
                <a:lnTo>
                  <a:pt x="0" y="20608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182460" y="1618776"/>
            <a:ext cx="7020470" cy="4049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357"/>
              </a:lnSpc>
            </a:pPr>
            <a:r>
              <a:rPr lang="en-US" sz="11683">
                <a:solidFill>
                  <a:srgbClr val="4A91F2"/>
                </a:solidFill>
                <a:latin typeface="Brightwall"/>
                <a:ea typeface="Brightwall"/>
                <a:cs typeface="Brightwall"/>
                <a:sym typeface="Brightwall"/>
              </a:rPr>
              <a:t>Family adventures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254897" y="5652251"/>
            <a:ext cx="4443706" cy="651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6"/>
              </a:lnSpc>
            </a:pPr>
            <a:r>
              <a:rPr lang="en-US" b="true" sz="3597" spc="86">
                <a:solidFill>
                  <a:srgbClr val="4A91F2"/>
                </a:solidFill>
                <a:latin typeface="Poppins Medium Bold"/>
                <a:ea typeface="Poppins Medium Bold"/>
                <a:cs typeface="Poppins Medium Bold"/>
                <a:sym typeface="Poppins Medium Bold"/>
              </a:rPr>
              <a:t>LOVED BY LOCALS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430525" y="6303832"/>
            <a:ext cx="1340505" cy="547930"/>
          </a:xfrm>
          <a:custGeom>
            <a:avLst/>
            <a:gdLst/>
            <a:ahLst/>
            <a:cxnLst/>
            <a:rect r="r" b="b" t="t" l="l"/>
            <a:pathLst>
              <a:path h="547930" w="1340505">
                <a:moveTo>
                  <a:pt x="0" y="0"/>
                </a:moveTo>
                <a:lnTo>
                  <a:pt x="1340506" y="0"/>
                </a:lnTo>
                <a:lnTo>
                  <a:pt x="1340506" y="547929"/>
                </a:lnTo>
                <a:lnTo>
                  <a:pt x="0" y="5479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-37547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7265346" y="6149807"/>
            <a:ext cx="1597105" cy="798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E84F1C"/>
                </a:solidFill>
                <a:latin typeface="Aller Light"/>
                <a:ea typeface="Aller Light"/>
                <a:cs typeface="Aller Light"/>
                <a:sym typeface="Aller Light"/>
              </a:rPr>
              <a:t>Insert your logo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721621" y="-517060"/>
            <a:ext cx="3221800" cy="3221800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C7AB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6245675" y="-1012916"/>
            <a:ext cx="3636445" cy="3636445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C7AB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6458486" y="-800099"/>
            <a:ext cx="3210823" cy="3210810"/>
            <a:chOff x="0" y="0"/>
            <a:chExt cx="6350000" cy="634997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0" t="-91" r="0" b="-91"/>
              </a:stretch>
            </a:blip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-513702" y="-309136"/>
            <a:ext cx="2805963" cy="2805952"/>
            <a:chOff x="0" y="0"/>
            <a:chExt cx="6350000" cy="634997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0921" t="0" r="-20921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394206">
            <a:off x="-2093938" y="1615855"/>
            <a:ext cx="9463451" cy="5902827"/>
          </a:xfrm>
          <a:custGeom>
            <a:avLst/>
            <a:gdLst/>
            <a:ahLst/>
            <a:cxnLst/>
            <a:rect r="r" b="b" t="t" l="l"/>
            <a:pathLst>
              <a:path h="5902827" w="9463451">
                <a:moveTo>
                  <a:pt x="0" y="0"/>
                </a:moveTo>
                <a:lnTo>
                  <a:pt x="9463451" y="0"/>
                </a:lnTo>
                <a:lnTo>
                  <a:pt x="9463451" y="5902827"/>
                </a:lnTo>
                <a:lnTo>
                  <a:pt x="0" y="59028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0" y="7045093"/>
            <a:ext cx="8953500" cy="647216"/>
            <a:chOff x="0" y="0"/>
            <a:chExt cx="6554122" cy="47377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554122" cy="473774"/>
            </a:xfrm>
            <a:custGeom>
              <a:avLst/>
              <a:gdLst/>
              <a:ahLst/>
              <a:cxnLst/>
              <a:rect r="r" b="b" t="t" l="l"/>
              <a:pathLst>
                <a:path h="473774" w="6554122">
                  <a:moveTo>
                    <a:pt x="0" y="0"/>
                  </a:moveTo>
                  <a:lnTo>
                    <a:pt x="6554122" y="0"/>
                  </a:lnTo>
                  <a:lnTo>
                    <a:pt x="6554122" y="473774"/>
                  </a:lnTo>
                  <a:lnTo>
                    <a:pt x="0" y="473774"/>
                  </a:lnTo>
                  <a:close/>
                </a:path>
              </a:pathLst>
            </a:custGeom>
            <a:solidFill>
              <a:srgbClr val="5EC7AB"/>
            </a:solid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3037709" y="230081"/>
            <a:ext cx="2766238" cy="2060847"/>
          </a:xfrm>
          <a:custGeom>
            <a:avLst/>
            <a:gdLst/>
            <a:ahLst/>
            <a:cxnLst/>
            <a:rect r="r" b="b" t="t" l="l"/>
            <a:pathLst>
              <a:path h="2060847" w="2766238">
                <a:moveTo>
                  <a:pt x="0" y="0"/>
                </a:moveTo>
                <a:lnTo>
                  <a:pt x="2766238" y="0"/>
                </a:lnTo>
                <a:lnTo>
                  <a:pt x="2766238" y="2060847"/>
                </a:lnTo>
                <a:lnTo>
                  <a:pt x="0" y="20608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3440521" y="5757026"/>
            <a:ext cx="2363426" cy="1288067"/>
          </a:xfrm>
          <a:custGeom>
            <a:avLst/>
            <a:gdLst/>
            <a:ahLst/>
            <a:cxnLst/>
            <a:rect r="r" b="b" t="t" l="l"/>
            <a:pathLst>
              <a:path h="1288067" w="2363426">
                <a:moveTo>
                  <a:pt x="0" y="0"/>
                </a:moveTo>
                <a:lnTo>
                  <a:pt x="2363426" y="0"/>
                </a:lnTo>
                <a:lnTo>
                  <a:pt x="2363426" y="1288067"/>
                </a:lnTo>
                <a:lnTo>
                  <a:pt x="0" y="128806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424117" y="3032785"/>
            <a:ext cx="8318006" cy="1534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47"/>
              </a:lnSpc>
            </a:pPr>
            <a:r>
              <a:rPr lang="en-US" sz="8962">
                <a:solidFill>
                  <a:srgbClr val="4A91F2"/>
                </a:solidFill>
                <a:latin typeface="Brightwall"/>
                <a:ea typeface="Brightwall"/>
                <a:cs typeface="Brightwall"/>
                <a:sym typeface="Brightwall"/>
              </a:rPr>
              <a:t>Unlock the past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309902" y="4528253"/>
            <a:ext cx="2221853" cy="651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6"/>
              </a:lnSpc>
            </a:pPr>
            <a:r>
              <a:rPr lang="en-US" b="true" sz="3597" spc="86">
                <a:solidFill>
                  <a:srgbClr val="4A91F2"/>
                </a:solidFill>
                <a:latin typeface="Poppins Medium Bold"/>
                <a:ea typeface="Poppins Medium Bold"/>
                <a:cs typeface="Poppins Medium Bold"/>
                <a:sym typeface="Poppins Medium Bold"/>
              </a:rPr>
              <a:t>BY TRAIN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231303" y="6078544"/>
            <a:ext cx="1655262" cy="676586"/>
          </a:xfrm>
          <a:custGeom>
            <a:avLst/>
            <a:gdLst/>
            <a:ahLst/>
            <a:cxnLst/>
            <a:rect r="r" b="b" t="t" l="l"/>
            <a:pathLst>
              <a:path h="676586" w="1655262">
                <a:moveTo>
                  <a:pt x="0" y="0"/>
                </a:moveTo>
                <a:lnTo>
                  <a:pt x="1655262" y="0"/>
                </a:lnTo>
                <a:lnTo>
                  <a:pt x="1655262" y="676586"/>
                </a:lnTo>
                <a:lnTo>
                  <a:pt x="0" y="6765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-37547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7145019" y="6021394"/>
            <a:ext cx="1597105" cy="798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E84F1C"/>
                </a:solidFill>
                <a:latin typeface="Aller Light"/>
                <a:ea typeface="Aller Light"/>
                <a:cs typeface="Aller Light"/>
                <a:sym typeface="Aller Light"/>
              </a:rPr>
              <a:t>Insert your logo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721621" y="-517060"/>
            <a:ext cx="3221800" cy="3221800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C7AB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6245675" y="-1012916"/>
            <a:ext cx="3636445" cy="3636445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C7AB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6458486" y="-800099"/>
            <a:ext cx="3210823" cy="3210810"/>
            <a:chOff x="0" y="0"/>
            <a:chExt cx="6350000" cy="634997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0" t="-91" r="0" b="-91"/>
              </a:stretch>
            </a:blip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-513702" y="-309136"/>
            <a:ext cx="2805963" cy="2805952"/>
            <a:chOff x="0" y="0"/>
            <a:chExt cx="6350000" cy="634997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0921" t="0" r="-20921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-1391683">
            <a:off x="-1955076" y="4220196"/>
            <a:ext cx="4927712" cy="3073660"/>
          </a:xfrm>
          <a:custGeom>
            <a:avLst/>
            <a:gdLst/>
            <a:ahLst/>
            <a:cxnLst/>
            <a:rect r="r" b="b" t="t" l="l"/>
            <a:pathLst>
              <a:path h="3073660" w="4927712">
                <a:moveTo>
                  <a:pt x="0" y="0"/>
                </a:moveTo>
                <a:lnTo>
                  <a:pt x="4927712" y="0"/>
                </a:lnTo>
                <a:lnTo>
                  <a:pt x="4927712" y="3073660"/>
                </a:lnTo>
                <a:lnTo>
                  <a:pt x="0" y="30736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0" y="7045093"/>
            <a:ext cx="8953500" cy="647216"/>
            <a:chOff x="0" y="0"/>
            <a:chExt cx="6554122" cy="47377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554122" cy="473774"/>
            </a:xfrm>
            <a:custGeom>
              <a:avLst/>
              <a:gdLst/>
              <a:ahLst/>
              <a:cxnLst/>
              <a:rect r="r" b="b" t="t" l="l"/>
              <a:pathLst>
                <a:path h="473774" w="6554122">
                  <a:moveTo>
                    <a:pt x="0" y="0"/>
                  </a:moveTo>
                  <a:lnTo>
                    <a:pt x="6554122" y="0"/>
                  </a:lnTo>
                  <a:lnTo>
                    <a:pt x="6554122" y="473774"/>
                  </a:lnTo>
                  <a:lnTo>
                    <a:pt x="0" y="473774"/>
                  </a:lnTo>
                  <a:close/>
                </a:path>
              </a:pathLst>
            </a:custGeom>
            <a:solidFill>
              <a:srgbClr val="5EC7AB"/>
            </a:solidFill>
          </p:spPr>
        </p:sp>
      </p:grpSp>
      <p:sp>
        <p:nvSpPr>
          <p:cNvPr name="Freeform 13" id="13"/>
          <p:cNvSpPr/>
          <p:nvPr/>
        </p:nvSpPr>
        <p:spPr>
          <a:xfrm flipH="false" flipV="false" rot="965123">
            <a:off x="6277779" y="5249310"/>
            <a:ext cx="2766238" cy="2060847"/>
          </a:xfrm>
          <a:custGeom>
            <a:avLst/>
            <a:gdLst/>
            <a:ahLst/>
            <a:cxnLst/>
            <a:rect r="r" b="b" t="t" l="l"/>
            <a:pathLst>
              <a:path h="2060847" w="2766238">
                <a:moveTo>
                  <a:pt x="0" y="0"/>
                </a:moveTo>
                <a:lnTo>
                  <a:pt x="2766238" y="0"/>
                </a:lnTo>
                <a:lnTo>
                  <a:pt x="2766238" y="2060848"/>
                </a:lnTo>
                <a:lnTo>
                  <a:pt x="0" y="20608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3046016" y="123882"/>
            <a:ext cx="2749623" cy="1498545"/>
          </a:xfrm>
          <a:custGeom>
            <a:avLst/>
            <a:gdLst/>
            <a:ahLst/>
            <a:cxnLst/>
            <a:rect r="r" b="b" t="t" l="l"/>
            <a:pathLst>
              <a:path h="1498545" w="2749623">
                <a:moveTo>
                  <a:pt x="0" y="0"/>
                </a:moveTo>
                <a:lnTo>
                  <a:pt x="2749624" y="0"/>
                </a:lnTo>
                <a:lnTo>
                  <a:pt x="2749624" y="1498545"/>
                </a:lnTo>
                <a:lnTo>
                  <a:pt x="0" y="149854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534050" y="2039123"/>
            <a:ext cx="6529848" cy="1334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48"/>
              </a:lnSpc>
            </a:pPr>
            <a:r>
              <a:rPr lang="en-US" sz="7820">
                <a:solidFill>
                  <a:srgbClr val="4A91F2"/>
                </a:solidFill>
                <a:latin typeface="Brightwall"/>
                <a:ea typeface="Brightwall"/>
                <a:cs typeface="Brightwall"/>
                <a:sym typeface="Brightwall"/>
              </a:rPr>
              <a:t>Unlock the past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324802" y="3374672"/>
            <a:ext cx="2221853" cy="651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6"/>
              </a:lnSpc>
            </a:pPr>
            <a:r>
              <a:rPr lang="en-US" b="true" sz="3597" spc="86">
                <a:solidFill>
                  <a:srgbClr val="4A91F2"/>
                </a:solidFill>
                <a:latin typeface="Poppins Medium Bold"/>
                <a:ea typeface="Poppins Medium Bold"/>
                <a:cs typeface="Poppins Medium Bold"/>
                <a:sym typeface="Poppins Medium Bold"/>
              </a:rPr>
              <a:t>BY TRAIN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875484" y="6057900"/>
            <a:ext cx="5202532" cy="7988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1F3B78"/>
                </a:solidFill>
                <a:latin typeface="Aller Light"/>
                <a:ea typeface="Aller Light"/>
                <a:cs typeface="Aller Light"/>
                <a:sym typeface="Aller Light"/>
              </a:rPr>
              <a:t>Find out more:</a:t>
            </a:r>
          </a:p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E84F1C"/>
                </a:solidFill>
                <a:latin typeface="Aller Light"/>
                <a:ea typeface="Aller Light"/>
                <a:cs typeface="Aller Light"/>
                <a:sym typeface="Aller Light"/>
              </a:rPr>
              <a:t>Add your website/social handles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168195" y="4449445"/>
            <a:ext cx="4617111" cy="1198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E84F1C"/>
                </a:solidFill>
                <a:latin typeface="Aller Light"/>
                <a:ea typeface="Aller Light"/>
                <a:cs typeface="Aller Light"/>
                <a:sym typeface="Aller Light"/>
              </a:rPr>
              <a:t>Add some highlights here and feel free to replace the images with your own.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78379" y="5851744"/>
            <a:ext cx="1597105" cy="798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E84F1C"/>
                </a:solidFill>
                <a:latin typeface="Aller Light"/>
                <a:ea typeface="Aller Light"/>
                <a:cs typeface="Aller Light"/>
                <a:sym typeface="Aller Light"/>
              </a:rPr>
              <a:t>Insert your logo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721621" y="-517060"/>
            <a:ext cx="3221800" cy="3221800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C7AB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6245675" y="-1012916"/>
            <a:ext cx="3636445" cy="3636445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C7AB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6458486" y="-800099"/>
            <a:ext cx="3210823" cy="3210810"/>
            <a:chOff x="0" y="0"/>
            <a:chExt cx="6350000" cy="634997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0" t="-91" r="0" b="-91"/>
              </a:stretch>
            </a:blip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-513702" y="-309136"/>
            <a:ext cx="2805963" cy="2805952"/>
            <a:chOff x="0" y="0"/>
            <a:chExt cx="6350000" cy="634997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0921" t="0" r="-20921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-3015899" y="1260505"/>
            <a:ext cx="9804929" cy="6115824"/>
          </a:xfrm>
          <a:custGeom>
            <a:avLst/>
            <a:gdLst/>
            <a:ahLst/>
            <a:cxnLst/>
            <a:rect r="r" b="b" t="t" l="l"/>
            <a:pathLst>
              <a:path h="6115824" w="9804929">
                <a:moveTo>
                  <a:pt x="0" y="0"/>
                </a:moveTo>
                <a:lnTo>
                  <a:pt x="9804928" y="0"/>
                </a:lnTo>
                <a:lnTo>
                  <a:pt x="9804928" y="6115824"/>
                </a:lnTo>
                <a:lnTo>
                  <a:pt x="0" y="6115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0" y="7045093"/>
            <a:ext cx="8953500" cy="647216"/>
            <a:chOff x="0" y="0"/>
            <a:chExt cx="6554122" cy="47377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554122" cy="473774"/>
            </a:xfrm>
            <a:custGeom>
              <a:avLst/>
              <a:gdLst/>
              <a:ahLst/>
              <a:cxnLst/>
              <a:rect r="r" b="b" t="t" l="l"/>
              <a:pathLst>
                <a:path h="473774" w="6554122">
                  <a:moveTo>
                    <a:pt x="0" y="0"/>
                  </a:moveTo>
                  <a:lnTo>
                    <a:pt x="6554122" y="0"/>
                  </a:lnTo>
                  <a:lnTo>
                    <a:pt x="6554122" y="473774"/>
                  </a:lnTo>
                  <a:lnTo>
                    <a:pt x="0" y="473774"/>
                  </a:lnTo>
                  <a:close/>
                </a:path>
              </a:pathLst>
            </a:custGeom>
            <a:solidFill>
              <a:srgbClr val="5EC7AB"/>
            </a:solid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444801" y="3356134"/>
            <a:ext cx="8063898" cy="12688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88"/>
              </a:lnSpc>
            </a:pPr>
            <a:r>
              <a:rPr lang="en-US" sz="7420">
                <a:solidFill>
                  <a:srgbClr val="4A91F2"/>
                </a:solidFill>
                <a:latin typeface="Brightwall"/>
                <a:ea typeface="Brightwall"/>
                <a:cs typeface="Brightwall"/>
                <a:sym typeface="Brightwall"/>
              </a:rPr>
              <a:t>Memorable moments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365824" y="4647027"/>
            <a:ext cx="2221853" cy="651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6"/>
              </a:lnSpc>
            </a:pPr>
            <a:r>
              <a:rPr lang="en-US" b="true" sz="3597" spc="86">
                <a:solidFill>
                  <a:srgbClr val="4A91F2"/>
                </a:solidFill>
                <a:latin typeface="Poppins Medium Bold"/>
                <a:ea typeface="Poppins Medium Bold"/>
                <a:cs typeface="Poppins Medium Bold"/>
                <a:sym typeface="Poppins Medium Bold"/>
              </a:rPr>
              <a:t>FOR LESS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3037709" y="230081"/>
            <a:ext cx="2766238" cy="2060847"/>
          </a:xfrm>
          <a:custGeom>
            <a:avLst/>
            <a:gdLst/>
            <a:ahLst/>
            <a:cxnLst/>
            <a:rect r="r" b="b" t="t" l="l"/>
            <a:pathLst>
              <a:path h="2060847" w="2766238">
                <a:moveTo>
                  <a:pt x="0" y="0"/>
                </a:moveTo>
                <a:lnTo>
                  <a:pt x="2766238" y="0"/>
                </a:lnTo>
                <a:lnTo>
                  <a:pt x="2766238" y="2060847"/>
                </a:lnTo>
                <a:lnTo>
                  <a:pt x="0" y="20608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231303" y="6078544"/>
            <a:ext cx="1655262" cy="676586"/>
          </a:xfrm>
          <a:custGeom>
            <a:avLst/>
            <a:gdLst/>
            <a:ahLst/>
            <a:cxnLst/>
            <a:rect r="r" b="b" t="t" l="l"/>
            <a:pathLst>
              <a:path h="676586" w="1655262">
                <a:moveTo>
                  <a:pt x="0" y="0"/>
                </a:moveTo>
                <a:lnTo>
                  <a:pt x="1655262" y="0"/>
                </a:lnTo>
                <a:lnTo>
                  <a:pt x="1655262" y="676586"/>
                </a:lnTo>
                <a:lnTo>
                  <a:pt x="0" y="67658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-37547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7097108" y="6021394"/>
            <a:ext cx="1597105" cy="798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E84F1C"/>
                </a:solidFill>
                <a:latin typeface="Aller Light"/>
                <a:ea typeface="Aller Light"/>
                <a:cs typeface="Aller Light"/>
                <a:sym typeface="Aller Light"/>
              </a:rPr>
              <a:t>Insert your logo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721621" y="-517060"/>
            <a:ext cx="3221800" cy="3221800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C7AB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6245675" y="-1012916"/>
            <a:ext cx="3636445" cy="3636445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C7AB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6458486" y="-800099"/>
            <a:ext cx="3210823" cy="3210810"/>
            <a:chOff x="0" y="0"/>
            <a:chExt cx="6350000" cy="634997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0" t="-91" r="0" b="-91"/>
              </a:stretch>
            </a:blip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-513702" y="-309136"/>
            <a:ext cx="2805963" cy="2805952"/>
            <a:chOff x="0" y="0"/>
            <a:chExt cx="6350000" cy="634997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0921" t="0" r="-20921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-2474991" y="1341536"/>
            <a:ext cx="9143979" cy="5703557"/>
          </a:xfrm>
          <a:custGeom>
            <a:avLst/>
            <a:gdLst/>
            <a:ahLst/>
            <a:cxnLst/>
            <a:rect r="r" b="b" t="t" l="l"/>
            <a:pathLst>
              <a:path h="5703557" w="9143979">
                <a:moveTo>
                  <a:pt x="0" y="0"/>
                </a:moveTo>
                <a:lnTo>
                  <a:pt x="9143980" y="0"/>
                </a:lnTo>
                <a:lnTo>
                  <a:pt x="9143980" y="5703557"/>
                </a:lnTo>
                <a:lnTo>
                  <a:pt x="0" y="57035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0" y="7045093"/>
            <a:ext cx="8953500" cy="647216"/>
            <a:chOff x="0" y="0"/>
            <a:chExt cx="6554122" cy="47377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554122" cy="473774"/>
            </a:xfrm>
            <a:custGeom>
              <a:avLst/>
              <a:gdLst/>
              <a:ahLst/>
              <a:cxnLst/>
              <a:rect r="r" b="b" t="t" l="l"/>
              <a:pathLst>
                <a:path h="473774" w="6554122">
                  <a:moveTo>
                    <a:pt x="0" y="0"/>
                  </a:moveTo>
                  <a:lnTo>
                    <a:pt x="6554122" y="0"/>
                  </a:lnTo>
                  <a:lnTo>
                    <a:pt x="6554122" y="473774"/>
                  </a:lnTo>
                  <a:lnTo>
                    <a:pt x="0" y="473774"/>
                  </a:lnTo>
                  <a:close/>
                </a:path>
              </a:pathLst>
            </a:custGeom>
            <a:solidFill>
              <a:srgbClr val="5EC7AB"/>
            </a:solidFill>
          </p:spPr>
        </p:sp>
      </p:grpSp>
      <p:sp>
        <p:nvSpPr>
          <p:cNvPr name="Freeform 13" id="13"/>
          <p:cNvSpPr/>
          <p:nvPr/>
        </p:nvSpPr>
        <p:spPr>
          <a:xfrm flipH="false" flipV="false" rot="965123">
            <a:off x="6277779" y="5249310"/>
            <a:ext cx="2766238" cy="2060847"/>
          </a:xfrm>
          <a:custGeom>
            <a:avLst/>
            <a:gdLst/>
            <a:ahLst/>
            <a:cxnLst/>
            <a:rect r="r" b="b" t="t" l="l"/>
            <a:pathLst>
              <a:path h="2060847" w="2766238">
                <a:moveTo>
                  <a:pt x="0" y="0"/>
                </a:moveTo>
                <a:lnTo>
                  <a:pt x="2766238" y="0"/>
                </a:lnTo>
                <a:lnTo>
                  <a:pt x="2766238" y="2060848"/>
                </a:lnTo>
                <a:lnTo>
                  <a:pt x="0" y="20608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2031492" y="650028"/>
            <a:ext cx="4781665" cy="24505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28"/>
              </a:lnSpc>
            </a:pPr>
            <a:r>
              <a:rPr lang="en-US" sz="7020">
                <a:solidFill>
                  <a:srgbClr val="4A91F2"/>
                </a:solidFill>
                <a:latin typeface="Brightwall"/>
                <a:ea typeface="Brightwall"/>
                <a:cs typeface="Brightwall"/>
                <a:sym typeface="Brightwall"/>
              </a:rPr>
              <a:t>Memorable moments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710564" y="3101270"/>
            <a:ext cx="2221853" cy="651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6"/>
              </a:lnSpc>
            </a:pPr>
            <a:r>
              <a:rPr lang="en-US" b="true" sz="3597" spc="86">
                <a:solidFill>
                  <a:srgbClr val="4A91F2"/>
                </a:solidFill>
                <a:latin typeface="Poppins Medium Bold"/>
                <a:ea typeface="Poppins Medium Bold"/>
                <a:cs typeface="Poppins Medium Bold"/>
                <a:sym typeface="Poppins Medium Bold"/>
              </a:rPr>
              <a:t>FOR LESS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875484" y="6057900"/>
            <a:ext cx="5202532" cy="7988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1F3B78"/>
                </a:solidFill>
                <a:latin typeface="Aller Light"/>
                <a:ea typeface="Aller Light"/>
                <a:cs typeface="Aller Light"/>
                <a:sym typeface="Aller Light"/>
              </a:rPr>
              <a:t>Find out more:</a:t>
            </a:r>
          </a:p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E84F1C"/>
                </a:solidFill>
                <a:latin typeface="Aller Light"/>
                <a:ea typeface="Aller Light"/>
                <a:cs typeface="Aller Light"/>
                <a:sym typeface="Aller Light"/>
              </a:rPr>
              <a:t>Add your website/social handles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196046" y="4200525"/>
            <a:ext cx="4617111" cy="1198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E84F1C"/>
                </a:solidFill>
                <a:latin typeface="Aller Light"/>
                <a:ea typeface="Aller Light"/>
                <a:cs typeface="Aller Light"/>
                <a:sym typeface="Aller Light"/>
              </a:rPr>
              <a:t>Add some highlights here and feel free to replace the images with your own.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78379" y="5851744"/>
            <a:ext cx="1597105" cy="798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E84F1C"/>
                </a:solidFill>
                <a:latin typeface="Aller Light"/>
                <a:ea typeface="Aller Light"/>
                <a:cs typeface="Aller Light"/>
                <a:sym typeface="Aller Light"/>
              </a:rPr>
              <a:t>Insert your logo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721621" y="-517060"/>
            <a:ext cx="3221800" cy="3221800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C7AB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6245675" y="-1012916"/>
            <a:ext cx="3636445" cy="3636445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C7AB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6458486" y="-800099"/>
            <a:ext cx="3210823" cy="3210810"/>
            <a:chOff x="0" y="0"/>
            <a:chExt cx="6350000" cy="634997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0" t="-91" r="0" b="-91"/>
              </a:stretch>
            </a:blip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-513702" y="-309136"/>
            <a:ext cx="2805963" cy="2805952"/>
            <a:chOff x="0" y="0"/>
            <a:chExt cx="6350000" cy="634997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0921" t="0" r="-20921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-3015899" y="1260505"/>
            <a:ext cx="9804929" cy="6115824"/>
          </a:xfrm>
          <a:custGeom>
            <a:avLst/>
            <a:gdLst/>
            <a:ahLst/>
            <a:cxnLst/>
            <a:rect r="r" b="b" t="t" l="l"/>
            <a:pathLst>
              <a:path h="6115824" w="9804929">
                <a:moveTo>
                  <a:pt x="0" y="0"/>
                </a:moveTo>
                <a:lnTo>
                  <a:pt x="9804928" y="0"/>
                </a:lnTo>
                <a:lnTo>
                  <a:pt x="9804928" y="6115824"/>
                </a:lnTo>
                <a:lnTo>
                  <a:pt x="0" y="6115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0" y="7045093"/>
            <a:ext cx="8953500" cy="647216"/>
            <a:chOff x="0" y="0"/>
            <a:chExt cx="6554122" cy="47377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554122" cy="473774"/>
            </a:xfrm>
            <a:custGeom>
              <a:avLst/>
              <a:gdLst/>
              <a:ahLst/>
              <a:cxnLst/>
              <a:rect r="r" b="b" t="t" l="l"/>
              <a:pathLst>
                <a:path h="473774" w="6554122">
                  <a:moveTo>
                    <a:pt x="0" y="0"/>
                  </a:moveTo>
                  <a:lnTo>
                    <a:pt x="6554122" y="0"/>
                  </a:lnTo>
                  <a:lnTo>
                    <a:pt x="6554122" y="473774"/>
                  </a:lnTo>
                  <a:lnTo>
                    <a:pt x="0" y="473774"/>
                  </a:lnTo>
                  <a:close/>
                </a:path>
              </a:pathLst>
            </a:custGeom>
            <a:solidFill>
              <a:srgbClr val="5EC7AB"/>
            </a:solid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1415949" y="2531812"/>
            <a:ext cx="6009758" cy="33922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670"/>
              </a:lnSpc>
            </a:pPr>
            <a:r>
              <a:rPr lang="en-US" sz="9764">
                <a:solidFill>
                  <a:srgbClr val="4A91F2"/>
                </a:solidFill>
                <a:latin typeface="Brightwall"/>
                <a:ea typeface="Brightwall"/>
                <a:cs typeface="Brightwall"/>
                <a:sym typeface="Brightwall"/>
              </a:rPr>
              <a:t>From rails to reels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3037709" y="230081"/>
            <a:ext cx="2766238" cy="2060847"/>
          </a:xfrm>
          <a:custGeom>
            <a:avLst/>
            <a:gdLst/>
            <a:ahLst/>
            <a:cxnLst/>
            <a:rect r="r" b="b" t="t" l="l"/>
            <a:pathLst>
              <a:path h="2060847" w="2766238">
                <a:moveTo>
                  <a:pt x="0" y="0"/>
                </a:moveTo>
                <a:lnTo>
                  <a:pt x="2766238" y="0"/>
                </a:lnTo>
                <a:lnTo>
                  <a:pt x="2766238" y="2060847"/>
                </a:lnTo>
                <a:lnTo>
                  <a:pt x="0" y="20608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231303" y="6078544"/>
            <a:ext cx="1655262" cy="676586"/>
          </a:xfrm>
          <a:custGeom>
            <a:avLst/>
            <a:gdLst/>
            <a:ahLst/>
            <a:cxnLst/>
            <a:rect r="r" b="b" t="t" l="l"/>
            <a:pathLst>
              <a:path h="676586" w="1655262">
                <a:moveTo>
                  <a:pt x="0" y="0"/>
                </a:moveTo>
                <a:lnTo>
                  <a:pt x="1655262" y="0"/>
                </a:lnTo>
                <a:lnTo>
                  <a:pt x="1655262" y="676586"/>
                </a:lnTo>
                <a:lnTo>
                  <a:pt x="0" y="67658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-37547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6979036" y="6171697"/>
            <a:ext cx="1597105" cy="798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E84F1C"/>
                </a:solidFill>
                <a:latin typeface="Aller Light"/>
                <a:ea typeface="Aller Light"/>
                <a:cs typeface="Aller Light"/>
                <a:sym typeface="Aller Light"/>
              </a:rPr>
              <a:t>Insert your logo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721621" y="-517060"/>
            <a:ext cx="3221800" cy="3221800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C7AB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6245675" y="-1012916"/>
            <a:ext cx="3636445" cy="3636445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C7AB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6458486" y="-800099"/>
            <a:ext cx="3210823" cy="3210810"/>
            <a:chOff x="0" y="0"/>
            <a:chExt cx="6350000" cy="634997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0" t="-91" r="0" b="-91"/>
              </a:stretch>
            </a:blip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-513702" y="-309136"/>
            <a:ext cx="2805963" cy="2805952"/>
            <a:chOff x="0" y="0"/>
            <a:chExt cx="6350000" cy="634997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0921" t="0" r="-20921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-3015899" y="1260505"/>
            <a:ext cx="9804929" cy="6115824"/>
          </a:xfrm>
          <a:custGeom>
            <a:avLst/>
            <a:gdLst/>
            <a:ahLst/>
            <a:cxnLst/>
            <a:rect r="r" b="b" t="t" l="l"/>
            <a:pathLst>
              <a:path h="6115824" w="9804929">
                <a:moveTo>
                  <a:pt x="0" y="0"/>
                </a:moveTo>
                <a:lnTo>
                  <a:pt x="9804928" y="0"/>
                </a:lnTo>
                <a:lnTo>
                  <a:pt x="9804928" y="6115824"/>
                </a:lnTo>
                <a:lnTo>
                  <a:pt x="0" y="6115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0" y="7045093"/>
            <a:ext cx="8953500" cy="647216"/>
            <a:chOff x="0" y="0"/>
            <a:chExt cx="6554122" cy="47377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554122" cy="473774"/>
            </a:xfrm>
            <a:custGeom>
              <a:avLst/>
              <a:gdLst/>
              <a:ahLst/>
              <a:cxnLst/>
              <a:rect r="r" b="b" t="t" l="l"/>
              <a:pathLst>
                <a:path h="473774" w="6554122">
                  <a:moveTo>
                    <a:pt x="0" y="0"/>
                  </a:moveTo>
                  <a:lnTo>
                    <a:pt x="6554122" y="0"/>
                  </a:lnTo>
                  <a:lnTo>
                    <a:pt x="6554122" y="473774"/>
                  </a:lnTo>
                  <a:lnTo>
                    <a:pt x="0" y="473774"/>
                  </a:lnTo>
                  <a:close/>
                </a:path>
              </a:pathLst>
            </a:custGeom>
            <a:solidFill>
              <a:srgbClr val="5EC7AB"/>
            </a:solid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2292261" y="517031"/>
            <a:ext cx="4165970" cy="23498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76"/>
              </a:lnSpc>
            </a:pPr>
            <a:r>
              <a:rPr lang="en-US" sz="6768">
                <a:solidFill>
                  <a:srgbClr val="4A91F2"/>
                </a:solidFill>
                <a:latin typeface="Brightwall"/>
                <a:ea typeface="Brightwall"/>
                <a:cs typeface="Brightwall"/>
                <a:sym typeface="Brightwall"/>
              </a:rPr>
              <a:t>From rails to reels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965123">
            <a:off x="6277779" y="5249310"/>
            <a:ext cx="2766238" cy="2060847"/>
          </a:xfrm>
          <a:custGeom>
            <a:avLst/>
            <a:gdLst/>
            <a:ahLst/>
            <a:cxnLst/>
            <a:rect r="r" b="b" t="t" l="l"/>
            <a:pathLst>
              <a:path h="2060847" w="2766238">
                <a:moveTo>
                  <a:pt x="0" y="0"/>
                </a:moveTo>
                <a:lnTo>
                  <a:pt x="2766238" y="0"/>
                </a:lnTo>
                <a:lnTo>
                  <a:pt x="2766238" y="2060848"/>
                </a:lnTo>
                <a:lnTo>
                  <a:pt x="0" y="20608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875484" y="6057900"/>
            <a:ext cx="5202532" cy="7988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1F3B78"/>
                </a:solidFill>
                <a:latin typeface="Aller Light"/>
                <a:ea typeface="Aller Light"/>
                <a:cs typeface="Aller Light"/>
                <a:sym typeface="Aller Light"/>
              </a:rPr>
              <a:t>Find out more:</a:t>
            </a:r>
          </a:p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E84F1C"/>
                </a:solidFill>
                <a:latin typeface="Aller Light"/>
                <a:ea typeface="Aller Light"/>
                <a:cs typeface="Aller Light"/>
                <a:sym typeface="Aller Light"/>
              </a:rPr>
              <a:t>Add your website/social handles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171919" y="3517051"/>
            <a:ext cx="4617111" cy="1198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E84F1C"/>
                </a:solidFill>
                <a:latin typeface="Aller Light"/>
                <a:ea typeface="Aller Light"/>
                <a:cs typeface="Aller Light"/>
                <a:sym typeface="Aller Light"/>
              </a:rPr>
              <a:t>Add some highlights here and feel free to replace the images with your own.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78379" y="5851744"/>
            <a:ext cx="1597105" cy="798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E84F1C"/>
                </a:solidFill>
                <a:latin typeface="Aller Light"/>
                <a:ea typeface="Aller Light"/>
                <a:cs typeface="Aller Light"/>
                <a:sym typeface="Aller Light"/>
              </a:rPr>
              <a:t>Insert your logo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721621" y="-517060"/>
            <a:ext cx="3221800" cy="3221800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C7AB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6245675" y="-1012916"/>
            <a:ext cx="3636445" cy="3636445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C7AB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6467083" y="-800099"/>
            <a:ext cx="3210823" cy="3210810"/>
            <a:chOff x="0" y="0"/>
            <a:chExt cx="6350000" cy="634997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0" t="-16666" r="0" b="-16666"/>
              </a:stretch>
            </a:blip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-513702" y="-309136"/>
            <a:ext cx="2805963" cy="2805952"/>
            <a:chOff x="0" y="0"/>
            <a:chExt cx="6350000" cy="634997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0" t="-38889" r="0" b="-38889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-2043136" y="2903810"/>
            <a:ext cx="6320181" cy="3942213"/>
          </a:xfrm>
          <a:custGeom>
            <a:avLst/>
            <a:gdLst/>
            <a:ahLst/>
            <a:cxnLst/>
            <a:rect r="r" b="b" t="t" l="l"/>
            <a:pathLst>
              <a:path h="3942213" w="6320181">
                <a:moveTo>
                  <a:pt x="0" y="0"/>
                </a:moveTo>
                <a:lnTo>
                  <a:pt x="6320181" y="0"/>
                </a:lnTo>
                <a:lnTo>
                  <a:pt x="6320181" y="3942213"/>
                </a:lnTo>
                <a:lnTo>
                  <a:pt x="0" y="39422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500179" y="195581"/>
            <a:ext cx="3757354" cy="2800512"/>
          </a:xfrm>
          <a:custGeom>
            <a:avLst/>
            <a:gdLst/>
            <a:ahLst/>
            <a:cxnLst/>
            <a:rect r="r" b="b" t="t" l="l"/>
            <a:pathLst>
              <a:path h="2800512" w="3757354">
                <a:moveTo>
                  <a:pt x="0" y="0"/>
                </a:moveTo>
                <a:lnTo>
                  <a:pt x="3757354" y="0"/>
                </a:lnTo>
                <a:lnTo>
                  <a:pt x="3757354" y="2800513"/>
                </a:lnTo>
                <a:lnTo>
                  <a:pt x="0" y="28005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2" t="0" r="-22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558477" y="3115629"/>
            <a:ext cx="7836546" cy="28869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78"/>
              </a:lnSpc>
            </a:pPr>
            <a:r>
              <a:rPr lang="en-US" sz="8342">
                <a:solidFill>
                  <a:srgbClr val="4A91F2"/>
                </a:solidFill>
                <a:latin typeface="Brightwall"/>
                <a:ea typeface="Brightwall"/>
                <a:cs typeface="Brightwall"/>
                <a:sym typeface="Brightwall"/>
              </a:rPr>
              <a:t>We're proud to support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53949" y="6599710"/>
            <a:ext cx="1470661" cy="905990"/>
          </a:xfrm>
          <a:custGeom>
            <a:avLst/>
            <a:gdLst/>
            <a:ahLst/>
            <a:cxnLst/>
            <a:rect r="r" b="b" t="t" l="l"/>
            <a:pathLst>
              <a:path h="905990" w="1470661">
                <a:moveTo>
                  <a:pt x="0" y="0"/>
                </a:moveTo>
                <a:lnTo>
                  <a:pt x="1470661" y="0"/>
                </a:lnTo>
                <a:lnTo>
                  <a:pt x="1470661" y="905990"/>
                </a:lnTo>
                <a:lnTo>
                  <a:pt x="0" y="9059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7467600" y="6565896"/>
            <a:ext cx="1470661" cy="905990"/>
          </a:xfrm>
          <a:custGeom>
            <a:avLst/>
            <a:gdLst/>
            <a:ahLst/>
            <a:cxnLst/>
            <a:rect r="r" b="b" t="t" l="l"/>
            <a:pathLst>
              <a:path h="905990" w="1470661">
                <a:moveTo>
                  <a:pt x="0" y="0"/>
                </a:moveTo>
                <a:lnTo>
                  <a:pt x="1470660" y="0"/>
                </a:lnTo>
                <a:lnTo>
                  <a:pt x="1470660" y="905990"/>
                </a:lnTo>
                <a:lnTo>
                  <a:pt x="0" y="90599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3746322" y="6592098"/>
            <a:ext cx="1460856" cy="879787"/>
          </a:xfrm>
          <a:custGeom>
            <a:avLst/>
            <a:gdLst/>
            <a:ahLst/>
            <a:cxnLst/>
            <a:rect r="r" b="b" t="t" l="l"/>
            <a:pathLst>
              <a:path h="879787" w="1460856">
                <a:moveTo>
                  <a:pt x="0" y="0"/>
                </a:moveTo>
                <a:lnTo>
                  <a:pt x="1460856" y="0"/>
                </a:lnTo>
                <a:lnTo>
                  <a:pt x="1460856" y="879788"/>
                </a:lnTo>
                <a:lnTo>
                  <a:pt x="0" y="87978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0" y="7353337"/>
            <a:ext cx="8953500" cy="338973"/>
            <a:chOff x="0" y="0"/>
            <a:chExt cx="6554122" cy="248134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554122" cy="248134"/>
            </a:xfrm>
            <a:custGeom>
              <a:avLst/>
              <a:gdLst/>
              <a:ahLst/>
              <a:cxnLst/>
              <a:rect r="r" b="b" t="t" l="l"/>
              <a:pathLst>
                <a:path h="248134" w="6554122">
                  <a:moveTo>
                    <a:pt x="0" y="0"/>
                  </a:moveTo>
                  <a:lnTo>
                    <a:pt x="6554122" y="0"/>
                  </a:lnTo>
                  <a:lnTo>
                    <a:pt x="6554122" y="248134"/>
                  </a:lnTo>
                  <a:lnTo>
                    <a:pt x="0" y="248134"/>
                  </a:lnTo>
                  <a:close/>
                </a:path>
              </a:pathLst>
            </a:custGeom>
            <a:solidFill>
              <a:srgbClr val="5EC7AB"/>
            </a:solid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4D4C8B5418364D8D779720870E289A" ma:contentTypeVersion="19" ma:contentTypeDescription="Create a new document." ma:contentTypeScope="" ma:versionID="b4d2593784621b773a5be3183981d424">
  <xsd:schema xmlns:xsd="http://www.w3.org/2001/XMLSchema" xmlns:xs="http://www.w3.org/2001/XMLSchema" xmlns:p="http://schemas.microsoft.com/office/2006/metadata/properties" xmlns:ns2="104a47f3-9bf8-4a09-909e-697f2ff45180" xmlns:ns3="f70fc51b-0922-43dc-875f-7a3366134006" targetNamespace="http://schemas.microsoft.com/office/2006/metadata/properties" ma:root="true" ma:fieldsID="4487bcbb310e402ed86d910619a51bb4" ns2:_="" ns3:_="">
    <xsd:import namespace="104a47f3-9bf8-4a09-909e-697f2ff45180"/>
    <xsd:import namespace="f70fc51b-0922-43dc-875f-7a33661340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4a47f3-9bf8-4a09-909e-697f2ff451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3c67136-3742-4b7c-9ff6-53771da8d3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0fc51b-0922-43dc-875f-7a336613400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1ccd247-f873-479e-8766-d4e87f18d8b3}" ma:internalName="TaxCatchAll" ma:showField="CatchAllData" ma:web="f70fc51b-0922-43dc-875f-7a33661340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70fc51b-0922-43dc-875f-7a3366134006" xsi:nil="true"/>
    <lcf76f155ced4ddcb4097134ff3c332f xmlns="104a47f3-9bf8-4a09-909e-697f2ff4518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9FE7E2-EA49-4B83-8142-9F3BAACE2EFA}"/>
</file>

<file path=customXml/itemProps2.xml><?xml version="1.0" encoding="utf-8"?>
<ds:datastoreItem xmlns:ds="http://schemas.openxmlformats.org/officeDocument/2006/customXml" ds:itemID="{3F7DBD6F-B64C-4BC3-BEEC-F1AB9D289C5F}"/>
</file>

<file path=customXml/itemProps3.xml><?xml version="1.0" encoding="utf-8"?>
<ds:datastoreItem xmlns:ds="http://schemas.openxmlformats.org/officeDocument/2006/customXml" ds:itemID="{43990F97-09AD-4D0F-85F0-FF27B5F8C27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Members' templates social graphics</dc:title>
  <cp:revision>1</cp:revision>
  <dcterms:created xsi:type="dcterms:W3CDTF">2006-08-16T00:00:00Z</dcterms:created>
  <dcterms:modified xsi:type="dcterms:W3CDTF">2011-08-01T06:04:30Z</dcterms:modified>
  <dc:identifier>DAGsks7J6gQ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0x010100DB4D4C8B5418364D8D779720870E289A</vt:lpwstr>
  </property>
</Properties>
</file>