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2852400"/>
  <p:notesSz cx="6858000" cy="9144000"/>
  <p:embeddedFontLst>
    <p:embeddedFont>
      <p:font typeface="Atten New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theme" Target="theme/theme1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7236534"/>
            <a:ext cx="10287000" cy="6416516"/>
          </a:xfrm>
          <a:custGeom>
            <a:avLst/>
            <a:gdLst/>
            <a:ahLst/>
            <a:cxnLst/>
            <a:rect r="r" b="b" t="t" l="l"/>
            <a:pathLst>
              <a:path h="6416516" w="10287000">
                <a:moveTo>
                  <a:pt x="10287000" y="0"/>
                </a:moveTo>
                <a:lnTo>
                  <a:pt x="0" y="0"/>
                </a:lnTo>
                <a:lnTo>
                  <a:pt x="0" y="6416516"/>
                </a:lnTo>
                <a:lnTo>
                  <a:pt x="10287000" y="6416516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84405" y="11447048"/>
            <a:ext cx="11553248" cy="1411702"/>
            <a:chOff x="0" y="0"/>
            <a:chExt cx="4469213" cy="5460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9214" cy="546097"/>
            </a:xfrm>
            <a:custGeom>
              <a:avLst/>
              <a:gdLst/>
              <a:ahLst/>
              <a:cxnLst/>
              <a:rect r="r" b="b" t="t" l="l"/>
              <a:pathLst>
                <a:path h="546097" w="4469214">
                  <a:moveTo>
                    <a:pt x="0" y="0"/>
                  </a:moveTo>
                  <a:lnTo>
                    <a:pt x="4469214" y="0"/>
                  </a:lnTo>
                  <a:lnTo>
                    <a:pt x="4469214" y="546097"/>
                  </a:lnTo>
                  <a:lnTo>
                    <a:pt x="0" y="546097"/>
                  </a:lnTo>
                  <a:close/>
                </a:path>
              </a:pathLst>
            </a:custGeom>
            <a:solidFill>
              <a:srgbClr val="32620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23964" y="10680207"/>
            <a:ext cx="8545256" cy="884945"/>
            <a:chOff x="0" y="0"/>
            <a:chExt cx="11393674" cy="1179926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9741046" y="130076"/>
              <a:ext cx="1652628" cy="1049851"/>
              <a:chOff x="0" y="0"/>
              <a:chExt cx="2569997" cy="16326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1501902" y="234569"/>
                <a:ext cx="1004570" cy="1163320"/>
              </a:xfrm>
              <a:custGeom>
                <a:avLst/>
                <a:gdLst/>
                <a:ahLst/>
                <a:cxnLst/>
                <a:rect r="r" b="b" t="t" l="l"/>
                <a:pathLst>
                  <a:path h="1163320" w="1004570">
                    <a:moveTo>
                      <a:pt x="664337" y="127"/>
                    </a:moveTo>
                    <a:lnTo>
                      <a:pt x="664337" y="133731"/>
                    </a:lnTo>
                    <a:lnTo>
                      <a:pt x="491109" y="133731"/>
                    </a:lnTo>
                    <a:lnTo>
                      <a:pt x="491109" y="127"/>
                    </a:lnTo>
                    <a:lnTo>
                      <a:pt x="323088" y="127"/>
                    </a:lnTo>
                    <a:lnTo>
                      <a:pt x="323088" y="133731"/>
                    </a:lnTo>
                    <a:lnTo>
                      <a:pt x="149733" y="133731"/>
                    </a:lnTo>
                    <a:lnTo>
                      <a:pt x="149733" y="127"/>
                    </a:lnTo>
                    <a:lnTo>
                      <a:pt x="7747" y="127"/>
                    </a:lnTo>
                    <a:lnTo>
                      <a:pt x="0" y="54102"/>
                    </a:lnTo>
                    <a:lnTo>
                      <a:pt x="158623" y="1163320"/>
                    </a:lnTo>
                    <a:lnTo>
                      <a:pt x="1004570" y="1163320"/>
                    </a:lnTo>
                    <a:lnTo>
                      <a:pt x="838200" y="0"/>
                    </a:lnTo>
                    <a:close/>
                  </a:path>
                </a:pathLst>
              </a:custGeom>
              <a:solidFill>
                <a:srgbClr val="32620E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63500" y="63500"/>
                <a:ext cx="1505204" cy="1505585"/>
              </a:xfrm>
              <a:custGeom>
                <a:avLst/>
                <a:gdLst/>
                <a:ahLst/>
                <a:cxnLst/>
                <a:rect r="r" b="b" t="t" l="l"/>
                <a:pathLst>
                  <a:path h="1505585" w="1505204">
                    <a:moveTo>
                      <a:pt x="215011" y="0"/>
                    </a:moveTo>
                    <a:lnTo>
                      <a:pt x="399034" y="0"/>
                    </a:lnTo>
                    <a:lnTo>
                      <a:pt x="399034" y="173101"/>
                    </a:lnTo>
                    <a:lnTo>
                      <a:pt x="623316" y="173101"/>
                    </a:lnTo>
                    <a:lnTo>
                      <a:pt x="623316" y="0"/>
                    </a:lnTo>
                    <a:lnTo>
                      <a:pt x="840613" y="0"/>
                    </a:lnTo>
                    <a:lnTo>
                      <a:pt x="840613" y="173101"/>
                    </a:lnTo>
                    <a:lnTo>
                      <a:pt x="1064895" y="173101"/>
                    </a:lnTo>
                    <a:lnTo>
                      <a:pt x="1064895" y="0"/>
                    </a:lnTo>
                    <a:lnTo>
                      <a:pt x="1289812" y="0"/>
                    </a:lnTo>
                    <a:lnTo>
                      <a:pt x="1505204" y="1505585"/>
                    </a:lnTo>
                    <a:lnTo>
                      <a:pt x="945388" y="1505585"/>
                    </a:lnTo>
                    <a:lnTo>
                      <a:pt x="945388" y="1063625"/>
                    </a:lnTo>
                    <a:cubicBezTo>
                      <a:pt x="945388" y="957072"/>
                      <a:pt x="859028" y="870712"/>
                      <a:pt x="752475" y="870712"/>
                    </a:cubicBezTo>
                    <a:cubicBezTo>
                      <a:pt x="645922" y="870712"/>
                      <a:pt x="559689" y="957072"/>
                      <a:pt x="559689" y="1063625"/>
                    </a:cubicBezTo>
                    <a:lnTo>
                      <a:pt x="559689" y="1505585"/>
                    </a:lnTo>
                    <a:lnTo>
                      <a:pt x="0" y="1505585"/>
                    </a:lnTo>
                    <a:close/>
                  </a:path>
                </a:pathLst>
              </a:custGeom>
              <a:solidFill>
                <a:srgbClr val="32620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58970"/>
              <a:ext cx="952485" cy="1027506"/>
              <a:chOff x="0" y="0"/>
              <a:chExt cx="1395679" cy="150561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395730" cy="1505712"/>
              </a:xfrm>
              <a:custGeom>
                <a:avLst/>
                <a:gdLst/>
                <a:ahLst/>
                <a:cxnLst/>
                <a:rect r="r" b="b" t="t" l="l"/>
                <a:pathLst>
                  <a:path h="1505712" w="1395730">
                    <a:moveTo>
                      <a:pt x="697738" y="0"/>
                    </a:moveTo>
                    <a:lnTo>
                      <a:pt x="697738" y="547497"/>
                    </a:lnTo>
                    <a:lnTo>
                      <a:pt x="0" y="547497"/>
                    </a:lnTo>
                    <a:lnTo>
                      <a:pt x="0" y="1505712"/>
                    </a:lnTo>
                    <a:lnTo>
                      <a:pt x="1395730" y="1505712"/>
                    </a:lnTo>
                    <a:lnTo>
                      <a:pt x="1395730" y="0"/>
                    </a:lnTo>
                    <a:close/>
                  </a:path>
                </a:pathLst>
              </a:custGeom>
              <a:solidFill>
                <a:srgbClr val="32620E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046941" y="246496"/>
              <a:ext cx="620291" cy="839977"/>
              <a:chOff x="0" y="0"/>
              <a:chExt cx="908914" cy="123082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908939" cy="1230884"/>
              </a:xfrm>
              <a:custGeom>
                <a:avLst/>
                <a:gdLst/>
                <a:ahLst/>
                <a:cxnLst/>
                <a:rect r="r" b="b" t="t" l="l"/>
                <a:pathLst>
                  <a:path h="1230884" w="908939">
                    <a:moveTo>
                      <a:pt x="0" y="454279"/>
                    </a:moveTo>
                    <a:lnTo>
                      <a:pt x="0" y="1230884"/>
                    </a:lnTo>
                    <a:lnTo>
                      <a:pt x="908939" y="1230884"/>
                    </a:lnTo>
                    <a:lnTo>
                      <a:pt x="908939" y="454279"/>
                    </a:lnTo>
                    <a:lnTo>
                      <a:pt x="454406" y="0"/>
                    </a:lnTo>
                    <a:close/>
                  </a:path>
                </a:pathLst>
              </a:custGeom>
              <a:solidFill>
                <a:srgbClr val="32620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4786551" y="0"/>
              <a:ext cx="1839714" cy="1145446"/>
              <a:chOff x="0" y="0"/>
              <a:chExt cx="2459787" cy="15315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906526" y="63500"/>
                <a:ext cx="1489710" cy="1404620"/>
              </a:xfrm>
              <a:custGeom>
                <a:avLst/>
                <a:gdLst/>
                <a:ahLst/>
                <a:cxnLst/>
                <a:rect r="r" b="b" t="t" l="l"/>
                <a:pathLst>
                  <a:path h="1404620" w="1489710">
                    <a:moveTo>
                      <a:pt x="591566" y="0"/>
                    </a:moveTo>
                    <a:cubicBezTo>
                      <a:pt x="388112" y="0"/>
                      <a:pt x="184658" y="183388"/>
                      <a:pt x="0" y="550291"/>
                    </a:cubicBezTo>
                    <a:cubicBezTo>
                      <a:pt x="150495" y="701802"/>
                      <a:pt x="281178" y="979551"/>
                      <a:pt x="385953" y="1375029"/>
                    </a:cubicBezTo>
                    <a:lnTo>
                      <a:pt x="393827" y="1404620"/>
                    </a:lnTo>
                    <a:lnTo>
                      <a:pt x="1489710" y="1404620"/>
                    </a:lnTo>
                    <a:lnTo>
                      <a:pt x="1489710" y="1404620"/>
                    </a:lnTo>
                    <a:lnTo>
                      <a:pt x="1489710" y="1404620"/>
                    </a:lnTo>
                    <a:cubicBezTo>
                      <a:pt x="1241679" y="468122"/>
                      <a:pt x="916686" y="0"/>
                      <a:pt x="591566" y="0"/>
                    </a:cubicBezTo>
                    <a:close/>
                  </a:path>
                </a:pathLst>
              </a:custGeom>
              <a:solidFill>
                <a:srgbClr val="32620E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63500" y="594106"/>
                <a:ext cx="1117600" cy="873887"/>
              </a:xfrm>
              <a:custGeom>
                <a:avLst/>
                <a:gdLst/>
                <a:ahLst/>
                <a:cxnLst/>
                <a:rect r="r" b="b" t="t" l="l"/>
                <a:pathLst>
                  <a:path h="873887" w="1117600">
                    <a:moveTo>
                      <a:pt x="558800" y="0"/>
                    </a:moveTo>
                    <a:cubicBezTo>
                      <a:pt x="356489" y="0"/>
                      <a:pt x="154305" y="291338"/>
                      <a:pt x="0" y="873887"/>
                    </a:cubicBezTo>
                    <a:lnTo>
                      <a:pt x="0" y="873887"/>
                    </a:lnTo>
                    <a:lnTo>
                      <a:pt x="0" y="873887"/>
                    </a:lnTo>
                    <a:lnTo>
                      <a:pt x="1117600" y="873887"/>
                    </a:lnTo>
                    <a:cubicBezTo>
                      <a:pt x="963295" y="291338"/>
                      <a:pt x="760984" y="0"/>
                      <a:pt x="558800" y="0"/>
                    </a:cubicBezTo>
                    <a:close/>
                  </a:path>
                </a:pathLst>
              </a:custGeom>
              <a:solidFill>
                <a:srgbClr val="32620E"/>
              </a:solidFill>
            </p:spPr>
          </p:sp>
        </p:grpSp>
      </p:grpSp>
      <p:sp>
        <p:nvSpPr>
          <p:cNvPr name="Freeform 16" id="16"/>
          <p:cNvSpPr/>
          <p:nvPr/>
        </p:nvSpPr>
        <p:spPr>
          <a:xfrm flipH="false" flipV="false" rot="0">
            <a:off x="496017" y="11633176"/>
            <a:ext cx="1635534" cy="1039446"/>
          </a:xfrm>
          <a:custGeom>
            <a:avLst/>
            <a:gdLst/>
            <a:ahLst/>
            <a:cxnLst/>
            <a:rect r="r" b="b" t="t" l="l"/>
            <a:pathLst>
              <a:path h="1039446" w="1635534">
                <a:moveTo>
                  <a:pt x="0" y="0"/>
                </a:moveTo>
                <a:lnTo>
                  <a:pt x="1635533" y="0"/>
                </a:lnTo>
                <a:lnTo>
                  <a:pt x="1635533" y="1039446"/>
                </a:lnTo>
                <a:lnTo>
                  <a:pt x="0" y="1039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363887" y="11676753"/>
            <a:ext cx="1771298" cy="995869"/>
          </a:xfrm>
          <a:custGeom>
            <a:avLst/>
            <a:gdLst/>
            <a:ahLst/>
            <a:cxnLst/>
            <a:rect r="r" b="b" t="t" l="l"/>
            <a:pathLst>
              <a:path h="995869" w="1771298">
                <a:moveTo>
                  <a:pt x="0" y="0"/>
                </a:moveTo>
                <a:lnTo>
                  <a:pt x="1771298" y="0"/>
                </a:lnTo>
                <a:lnTo>
                  <a:pt x="1771298" y="995869"/>
                </a:lnTo>
                <a:lnTo>
                  <a:pt x="0" y="995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0" y="0"/>
            <a:ext cx="10287000" cy="7236534"/>
          </a:xfrm>
          <a:custGeom>
            <a:avLst/>
            <a:gdLst/>
            <a:ahLst/>
            <a:cxnLst/>
            <a:rect r="r" b="b" t="t" l="l"/>
            <a:pathLst>
              <a:path h="7236534" w="10287000">
                <a:moveTo>
                  <a:pt x="0" y="0"/>
                </a:moveTo>
                <a:lnTo>
                  <a:pt x="10287000" y="0"/>
                </a:lnTo>
                <a:lnTo>
                  <a:pt x="10287000" y="7236534"/>
                </a:lnTo>
                <a:lnTo>
                  <a:pt x="0" y="72365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11" t="-14312" r="-10311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324469">
            <a:off x="54790" y="4784451"/>
            <a:ext cx="3289849" cy="3289849"/>
          </a:xfrm>
          <a:custGeom>
            <a:avLst/>
            <a:gdLst/>
            <a:ahLst/>
            <a:cxnLst/>
            <a:rect r="r" b="b" t="t" l="l"/>
            <a:pathLst>
              <a:path h="3289849" w="3289849">
                <a:moveTo>
                  <a:pt x="0" y="0"/>
                </a:moveTo>
                <a:lnTo>
                  <a:pt x="3289849" y="0"/>
                </a:lnTo>
                <a:lnTo>
                  <a:pt x="3289849" y="3289848"/>
                </a:lnTo>
                <a:lnTo>
                  <a:pt x="0" y="3289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66691" y="8170687"/>
            <a:ext cx="8439072" cy="244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9"/>
              </a:lnSpc>
            </a:pPr>
            <a:r>
              <a:rPr lang="en-US" sz="3999">
                <a:solidFill>
                  <a:srgbClr val="503429"/>
                </a:solidFill>
                <a:latin typeface="Atten New"/>
                <a:ea typeface="Atten New"/>
                <a:cs typeface="Atten New"/>
                <a:sym typeface="Atten New"/>
              </a:rPr>
              <a:t>From vibrant city streets to peaceful countryside paths - this October discover walking, wheeling, and cycling routes that start right at the station.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667855" y="11807834"/>
            <a:ext cx="3162507" cy="613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1"/>
              </a:lnSpc>
              <a:spcBef>
                <a:spcPct val="0"/>
              </a:spcBef>
            </a:pPr>
            <a:r>
              <a:rPr lang="en-US" sz="3579">
                <a:solidFill>
                  <a:srgbClr val="E84F1C"/>
                </a:solidFill>
                <a:latin typeface="Atten New"/>
                <a:ea typeface="Atten New"/>
                <a:cs typeface="Atten New"/>
                <a:sym typeface="Atten New"/>
              </a:rPr>
              <a:t>Insert your logo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7630701">
            <a:off x="7887372" y="7219275"/>
            <a:ext cx="2495706" cy="4263127"/>
          </a:xfrm>
          <a:custGeom>
            <a:avLst/>
            <a:gdLst/>
            <a:ahLst/>
            <a:cxnLst/>
            <a:rect r="r" b="b" t="t" l="l"/>
            <a:pathLst>
              <a:path h="4263127" w="2495706">
                <a:moveTo>
                  <a:pt x="0" y="0"/>
                </a:moveTo>
                <a:lnTo>
                  <a:pt x="2495706" y="0"/>
                </a:lnTo>
                <a:lnTo>
                  <a:pt x="2495706" y="4263127"/>
                </a:lnTo>
                <a:lnTo>
                  <a:pt x="0" y="4263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469219" y="9686172"/>
            <a:ext cx="354827" cy="556591"/>
          </a:xfrm>
          <a:custGeom>
            <a:avLst/>
            <a:gdLst/>
            <a:ahLst/>
            <a:cxnLst/>
            <a:rect r="r" b="b" t="t" l="l"/>
            <a:pathLst>
              <a:path h="556591" w="354827">
                <a:moveTo>
                  <a:pt x="0" y="0"/>
                </a:moveTo>
                <a:lnTo>
                  <a:pt x="354827" y="0"/>
                </a:lnTo>
                <a:lnTo>
                  <a:pt x="354827" y="556591"/>
                </a:lnTo>
                <a:lnTo>
                  <a:pt x="0" y="5565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705764" y="8849639"/>
            <a:ext cx="355701" cy="547233"/>
          </a:xfrm>
          <a:custGeom>
            <a:avLst/>
            <a:gdLst/>
            <a:ahLst/>
            <a:cxnLst/>
            <a:rect r="r" b="b" t="t" l="l"/>
            <a:pathLst>
              <a:path h="547233" w="355701">
                <a:moveTo>
                  <a:pt x="0" y="0"/>
                </a:moveTo>
                <a:lnTo>
                  <a:pt x="355701" y="0"/>
                </a:lnTo>
                <a:lnTo>
                  <a:pt x="355701" y="547233"/>
                </a:lnTo>
                <a:lnTo>
                  <a:pt x="0" y="547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705764" y="7632979"/>
            <a:ext cx="608037" cy="547233"/>
          </a:xfrm>
          <a:custGeom>
            <a:avLst/>
            <a:gdLst/>
            <a:ahLst/>
            <a:cxnLst/>
            <a:rect r="r" b="b" t="t" l="l"/>
            <a:pathLst>
              <a:path h="547233" w="608037">
                <a:moveTo>
                  <a:pt x="0" y="0"/>
                </a:moveTo>
                <a:lnTo>
                  <a:pt x="608036" y="0"/>
                </a:lnTo>
                <a:lnTo>
                  <a:pt x="608036" y="547233"/>
                </a:lnTo>
                <a:lnTo>
                  <a:pt x="0" y="547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b4d2593784621b773a5be3183981d424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4487bcbb310e402ed86d910619a51bb4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CD8B4A-D337-4E49-A31E-198148E41719}"/>
</file>

<file path=customXml/itemProps2.xml><?xml version="1.0" encoding="utf-8"?>
<ds:datastoreItem xmlns:ds="http://schemas.openxmlformats.org/officeDocument/2006/customXml" ds:itemID="{4A5950BB-AE51-4177-9190-45FA78398B37}"/>
</file>

<file path=customXml/itemProps3.xml><?xml version="1.0" encoding="utf-8"?>
<ds:datastoreItem xmlns:ds="http://schemas.openxmlformats.org/officeDocument/2006/customXml" ds:itemID="{7194134F-42DE-4ACF-9B3E-D0CFAA8B4F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 Instagram template</dc:title>
  <cp:revision>1</cp:revision>
  <dcterms:created xsi:type="dcterms:W3CDTF">2006-08-16T00:00:00Z</dcterms:created>
  <dcterms:modified xsi:type="dcterms:W3CDTF">2011-08-01T06:04:30Z</dcterms:modified>
  <dc:identifier>DAGx60tiyYM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</Properties>
</file>