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0287000" cy="12852400"/>
  <p:notesSz cx="6858000" cy="9144000"/>
  <p:embeddedFontLst>
    <p:embeddedFont>
      <p:font typeface="Anton" charset="1" panose="00000500000000000000"/>
      <p:regular r:id="rId7"/>
    </p:embeddedFont>
    <p:embeddedFont>
      <p:font typeface="Atten New" charset="1" panose="000005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8.fntdata"/><Relationship Id="rId3" Type="http://schemas.openxmlformats.org/officeDocument/2006/relationships/viewProps" Target="viewProps.xml"/><Relationship Id="rId7" Type="http://schemas.openxmlformats.org/officeDocument/2006/relationships/font" Target="fonts/font7.fntdata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ustomXml" Target="../customXml/item3.xml"/><Relationship Id="rId5" Type="http://schemas.openxmlformats.org/officeDocument/2006/relationships/tableStyles" Target="tableStyles.xml"/><Relationship Id="rId10" Type="http://schemas.openxmlformats.org/officeDocument/2006/relationships/customXml" Target="../customXml/item2.xml"/><Relationship Id="rId4" Type="http://schemas.openxmlformats.org/officeDocument/2006/relationships/theme" Target="theme/theme1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-608959" y="7537075"/>
            <a:ext cx="10078179" cy="6286264"/>
          </a:xfrm>
          <a:custGeom>
            <a:avLst/>
            <a:gdLst/>
            <a:ahLst/>
            <a:cxnLst/>
            <a:rect r="r" b="b" t="t" l="l"/>
            <a:pathLst>
              <a:path h="6286264" w="10078179">
                <a:moveTo>
                  <a:pt x="10078178" y="0"/>
                </a:moveTo>
                <a:lnTo>
                  <a:pt x="0" y="0"/>
                </a:lnTo>
                <a:lnTo>
                  <a:pt x="0" y="6286264"/>
                </a:lnTo>
                <a:lnTo>
                  <a:pt x="10078178" y="6286264"/>
                </a:lnTo>
                <a:lnTo>
                  <a:pt x="10078178" y="0"/>
                </a:lnTo>
                <a:close/>
              </a:path>
            </a:pathLst>
          </a:custGeom>
          <a:blipFill>
            <a:blip r:embed="rId2">
              <a:alphaModFix amt="12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-1084405" y="11447048"/>
            <a:ext cx="11553248" cy="1411702"/>
            <a:chOff x="0" y="0"/>
            <a:chExt cx="4469213" cy="54609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469214" cy="546097"/>
            </a:xfrm>
            <a:custGeom>
              <a:avLst/>
              <a:gdLst/>
              <a:ahLst/>
              <a:cxnLst/>
              <a:rect r="r" b="b" t="t" l="l"/>
              <a:pathLst>
                <a:path h="546097" w="4469214">
                  <a:moveTo>
                    <a:pt x="0" y="0"/>
                  </a:moveTo>
                  <a:lnTo>
                    <a:pt x="4469214" y="0"/>
                  </a:lnTo>
                  <a:lnTo>
                    <a:pt x="4469214" y="546097"/>
                  </a:lnTo>
                  <a:lnTo>
                    <a:pt x="0" y="546097"/>
                  </a:lnTo>
                  <a:close/>
                </a:path>
              </a:pathLst>
            </a:custGeom>
            <a:solidFill>
              <a:srgbClr val="4A91F2"/>
            </a:solidFill>
          </p:spPr>
        </p:sp>
      </p:grpSp>
      <p:grpSp>
        <p:nvGrpSpPr>
          <p:cNvPr name="Group 5" id="5"/>
          <p:cNvGrpSpPr/>
          <p:nvPr/>
        </p:nvGrpSpPr>
        <p:grpSpPr>
          <a:xfrm rot="0">
            <a:off x="923964" y="10680207"/>
            <a:ext cx="8545256" cy="884945"/>
            <a:chOff x="0" y="0"/>
            <a:chExt cx="11393674" cy="1179926"/>
          </a:xfrm>
        </p:grpSpPr>
        <p:grpSp>
          <p:nvGrpSpPr>
            <p:cNvPr name="Group 6" id="6"/>
            <p:cNvGrpSpPr>
              <a:grpSpLocks noChangeAspect="true"/>
            </p:cNvGrpSpPr>
            <p:nvPr/>
          </p:nvGrpSpPr>
          <p:grpSpPr>
            <a:xfrm rot="0">
              <a:off x="9741046" y="130076"/>
              <a:ext cx="1652628" cy="1049851"/>
              <a:chOff x="0" y="0"/>
              <a:chExt cx="2569997" cy="1632610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1501902" y="234569"/>
                <a:ext cx="1004570" cy="1163320"/>
              </a:xfrm>
              <a:custGeom>
                <a:avLst/>
                <a:gdLst/>
                <a:ahLst/>
                <a:cxnLst/>
                <a:rect r="r" b="b" t="t" l="l"/>
                <a:pathLst>
                  <a:path h="1163320" w="1004570">
                    <a:moveTo>
                      <a:pt x="664337" y="127"/>
                    </a:moveTo>
                    <a:lnTo>
                      <a:pt x="664337" y="133731"/>
                    </a:lnTo>
                    <a:lnTo>
                      <a:pt x="491109" y="133731"/>
                    </a:lnTo>
                    <a:lnTo>
                      <a:pt x="491109" y="127"/>
                    </a:lnTo>
                    <a:lnTo>
                      <a:pt x="323088" y="127"/>
                    </a:lnTo>
                    <a:lnTo>
                      <a:pt x="323088" y="133731"/>
                    </a:lnTo>
                    <a:lnTo>
                      <a:pt x="149733" y="133731"/>
                    </a:lnTo>
                    <a:lnTo>
                      <a:pt x="149733" y="127"/>
                    </a:lnTo>
                    <a:lnTo>
                      <a:pt x="7747" y="127"/>
                    </a:lnTo>
                    <a:lnTo>
                      <a:pt x="0" y="54102"/>
                    </a:lnTo>
                    <a:lnTo>
                      <a:pt x="158623" y="1163320"/>
                    </a:lnTo>
                    <a:lnTo>
                      <a:pt x="1004570" y="1163320"/>
                    </a:lnTo>
                    <a:lnTo>
                      <a:pt x="838200" y="0"/>
                    </a:lnTo>
                    <a:close/>
                  </a:path>
                </a:pathLst>
              </a:custGeom>
              <a:solidFill>
                <a:srgbClr val="4A91F2"/>
              </a:solidFill>
            </p:spPr>
          </p:sp>
          <p:sp>
            <p:nvSpPr>
              <p:cNvPr name="Freeform 8" id="8"/>
              <p:cNvSpPr/>
              <p:nvPr/>
            </p:nvSpPr>
            <p:spPr>
              <a:xfrm flipH="false" flipV="false" rot="0">
                <a:off x="63500" y="63500"/>
                <a:ext cx="1505204" cy="1505585"/>
              </a:xfrm>
              <a:custGeom>
                <a:avLst/>
                <a:gdLst/>
                <a:ahLst/>
                <a:cxnLst/>
                <a:rect r="r" b="b" t="t" l="l"/>
                <a:pathLst>
                  <a:path h="1505585" w="1505204">
                    <a:moveTo>
                      <a:pt x="215011" y="0"/>
                    </a:moveTo>
                    <a:lnTo>
                      <a:pt x="399034" y="0"/>
                    </a:lnTo>
                    <a:lnTo>
                      <a:pt x="399034" y="173101"/>
                    </a:lnTo>
                    <a:lnTo>
                      <a:pt x="623316" y="173101"/>
                    </a:lnTo>
                    <a:lnTo>
                      <a:pt x="623316" y="0"/>
                    </a:lnTo>
                    <a:lnTo>
                      <a:pt x="840613" y="0"/>
                    </a:lnTo>
                    <a:lnTo>
                      <a:pt x="840613" y="173101"/>
                    </a:lnTo>
                    <a:lnTo>
                      <a:pt x="1064895" y="173101"/>
                    </a:lnTo>
                    <a:lnTo>
                      <a:pt x="1064895" y="0"/>
                    </a:lnTo>
                    <a:lnTo>
                      <a:pt x="1289812" y="0"/>
                    </a:lnTo>
                    <a:lnTo>
                      <a:pt x="1505204" y="1505585"/>
                    </a:lnTo>
                    <a:lnTo>
                      <a:pt x="945388" y="1505585"/>
                    </a:lnTo>
                    <a:lnTo>
                      <a:pt x="945388" y="1063625"/>
                    </a:lnTo>
                    <a:cubicBezTo>
                      <a:pt x="945388" y="957072"/>
                      <a:pt x="859028" y="870712"/>
                      <a:pt x="752475" y="870712"/>
                    </a:cubicBezTo>
                    <a:cubicBezTo>
                      <a:pt x="645922" y="870712"/>
                      <a:pt x="559689" y="957072"/>
                      <a:pt x="559689" y="1063625"/>
                    </a:cubicBezTo>
                    <a:lnTo>
                      <a:pt x="559689" y="1505585"/>
                    </a:lnTo>
                    <a:lnTo>
                      <a:pt x="0" y="1505585"/>
                    </a:lnTo>
                    <a:close/>
                  </a:path>
                </a:pathLst>
              </a:custGeom>
              <a:solidFill>
                <a:srgbClr val="4A91F2"/>
              </a:solidFill>
            </p:spPr>
          </p:sp>
        </p:grpSp>
        <p:grpSp>
          <p:nvGrpSpPr>
            <p:cNvPr name="Group 9" id="9"/>
            <p:cNvGrpSpPr>
              <a:grpSpLocks noChangeAspect="true"/>
            </p:cNvGrpSpPr>
            <p:nvPr/>
          </p:nvGrpSpPr>
          <p:grpSpPr>
            <a:xfrm rot="0">
              <a:off x="0" y="58970"/>
              <a:ext cx="952485" cy="1027506"/>
              <a:chOff x="0" y="0"/>
              <a:chExt cx="1395679" cy="1505610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395730" cy="1505712"/>
              </a:xfrm>
              <a:custGeom>
                <a:avLst/>
                <a:gdLst/>
                <a:ahLst/>
                <a:cxnLst/>
                <a:rect r="r" b="b" t="t" l="l"/>
                <a:pathLst>
                  <a:path h="1505712" w="1395730">
                    <a:moveTo>
                      <a:pt x="697738" y="0"/>
                    </a:moveTo>
                    <a:lnTo>
                      <a:pt x="697738" y="547497"/>
                    </a:lnTo>
                    <a:lnTo>
                      <a:pt x="0" y="547497"/>
                    </a:lnTo>
                    <a:lnTo>
                      <a:pt x="0" y="1505712"/>
                    </a:lnTo>
                    <a:lnTo>
                      <a:pt x="1395730" y="1505712"/>
                    </a:lnTo>
                    <a:lnTo>
                      <a:pt x="1395730" y="0"/>
                    </a:lnTo>
                    <a:close/>
                  </a:path>
                </a:pathLst>
              </a:custGeom>
              <a:solidFill>
                <a:srgbClr val="4A91F2"/>
              </a:solidFill>
            </p:spPr>
          </p:sp>
        </p:grpSp>
        <p:grpSp>
          <p:nvGrpSpPr>
            <p:cNvPr name="Group 11" id="11"/>
            <p:cNvGrpSpPr>
              <a:grpSpLocks noChangeAspect="true"/>
            </p:cNvGrpSpPr>
            <p:nvPr/>
          </p:nvGrpSpPr>
          <p:grpSpPr>
            <a:xfrm rot="0">
              <a:off x="1046941" y="246496"/>
              <a:ext cx="620291" cy="839977"/>
              <a:chOff x="0" y="0"/>
              <a:chExt cx="908914" cy="1230820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908939" cy="1230884"/>
              </a:xfrm>
              <a:custGeom>
                <a:avLst/>
                <a:gdLst/>
                <a:ahLst/>
                <a:cxnLst/>
                <a:rect r="r" b="b" t="t" l="l"/>
                <a:pathLst>
                  <a:path h="1230884" w="908939">
                    <a:moveTo>
                      <a:pt x="0" y="454279"/>
                    </a:moveTo>
                    <a:lnTo>
                      <a:pt x="0" y="1230884"/>
                    </a:lnTo>
                    <a:lnTo>
                      <a:pt x="908939" y="1230884"/>
                    </a:lnTo>
                    <a:lnTo>
                      <a:pt x="908939" y="454279"/>
                    </a:lnTo>
                    <a:lnTo>
                      <a:pt x="454406" y="0"/>
                    </a:lnTo>
                    <a:close/>
                  </a:path>
                </a:pathLst>
              </a:custGeom>
              <a:solidFill>
                <a:srgbClr val="4A91F2"/>
              </a:solidFill>
            </p:spPr>
          </p:sp>
        </p:grpSp>
        <p:grpSp>
          <p:nvGrpSpPr>
            <p:cNvPr name="Group 13" id="13"/>
            <p:cNvGrpSpPr>
              <a:grpSpLocks noChangeAspect="true"/>
            </p:cNvGrpSpPr>
            <p:nvPr/>
          </p:nvGrpSpPr>
          <p:grpSpPr>
            <a:xfrm rot="0">
              <a:off x="4786551" y="0"/>
              <a:ext cx="1839714" cy="1145446"/>
              <a:chOff x="0" y="0"/>
              <a:chExt cx="2459787" cy="1531518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906526" y="63500"/>
                <a:ext cx="1489710" cy="1404620"/>
              </a:xfrm>
              <a:custGeom>
                <a:avLst/>
                <a:gdLst/>
                <a:ahLst/>
                <a:cxnLst/>
                <a:rect r="r" b="b" t="t" l="l"/>
                <a:pathLst>
                  <a:path h="1404620" w="1489710">
                    <a:moveTo>
                      <a:pt x="591566" y="0"/>
                    </a:moveTo>
                    <a:cubicBezTo>
                      <a:pt x="388112" y="0"/>
                      <a:pt x="184658" y="183388"/>
                      <a:pt x="0" y="550291"/>
                    </a:cubicBezTo>
                    <a:cubicBezTo>
                      <a:pt x="150495" y="701802"/>
                      <a:pt x="281178" y="979551"/>
                      <a:pt x="385953" y="1375029"/>
                    </a:cubicBezTo>
                    <a:lnTo>
                      <a:pt x="393827" y="1404620"/>
                    </a:lnTo>
                    <a:lnTo>
                      <a:pt x="1489710" y="1404620"/>
                    </a:lnTo>
                    <a:lnTo>
                      <a:pt x="1489710" y="1404620"/>
                    </a:lnTo>
                    <a:lnTo>
                      <a:pt x="1489710" y="1404620"/>
                    </a:lnTo>
                    <a:cubicBezTo>
                      <a:pt x="1241679" y="468122"/>
                      <a:pt x="916686" y="0"/>
                      <a:pt x="591566" y="0"/>
                    </a:cubicBezTo>
                    <a:close/>
                  </a:path>
                </a:pathLst>
              </a:custGeom>
              <a:solidFill>
                <a:srgbClr val="4A91F2"/>
              </a:solidFill>
            </p:spPr>
          </p:sp>
          <p:sp>
            <p:nvSpPr>
              <p:cNvPr name="Freeform 15" id="15"/>
              <p:cNvSpPr/>
              <p:nvPr/>
            </p:nvSpPr>
            <p:spPr>
              <a:xfrm flipH="false" flipV="false" rot="0">
                <a:off x="63500" y="594106"/>
                <a:ext cx="1117600" cy="873887"/>
              </a:xfrm>
              <a:custGeom>
                <a:avLst/>
                <a:gdLst/>
                <a:ahLst/>
                <a:cxnLst/>
                <a:rect r="r" b="b" t="t" l="l"/>
                <a:pathLst>
                  <a:path h="873887" w="1117600">
                    <a:moveTo>
                      <a:pt x="558800" y="0"/>
                    </a:moveTo>
                    <a:cubicBezTo>
                      <a:pt x="356489" y="0"/>
                      <a:pt x="154305" y="291338"/>
                      <a:pt x="0" y="873887"/>
                    </a:cubicBezTo>
                    <a:lnTo>
                      <a:pt x="0" y="873887"/>
                    </a:lnTo>
                    <a:lnTo>
                      <a:pt x="0" y="873887"/>
                    </a:lnTo>
                    <a:lnTo>
                      <a:pt x="1117600" y="873887"/>
                    </a:lnTo>
                    <a:cubicBezTo>
                      <a:pt x="963295" y="291338"/>
                      <a:pt x="760984" y="0"/>
                      <a:pt x="558800" y="0"/>
                    </a:cubicBezTo>
                    <a:close/>
                  </a:path>
                </a:pathLst>
              </a:custGeom>
              <a:solidFill>
                <a:srgbClr val="4A91F2"/>
              </a:solidFill>
            </p:spPr>
          </p:sp>
        </p:grpSp>
      </p:grpSp>
      <p:sp>
        <p:nvSpPr>
          <p:cNvPr name="Freeform 16" id="16"/>
          <p:cNvSpPr/>
          <p:nvPr/>
        </p:nvSpPr>
        <p:spPr>
          <a:xfrm flipH="false" flipV="false" rot="0">
            <a:off x="0" y="0"/>
            <a:ext cx="10287000" cy="7366786"/>
          </a:xfrm>
          <a:custGeom>
            <a:avLst/>
            <a:gdLst/>
            <a:ahLst/>
            <a:cxnLst/>
            <a:rect r="r" b="b" t="t" l="l"/>
            <a:pathLst>
              <a:path h="7366786" w="10287000">
                <a:moveTo>
                  <a:pt x="0" y="0"/>
                </a:moveTo>
                <a:lnTo>
                  <a:pt x="10287000" y="0"/>
                </a:lnTo>
                <a:lnTo>
                  <a:pt x="10287000" y="7366786"/>
                </a:lnTo>
                <a:lnTo>
                  <a:pt x="0" y="736678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552" t="0" r="-4552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1111659" y="11734800"/>
            <a:ext cx="8063682" cy="782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34"/>
              </a:lnSpc>
              <a:spcBef>
                <a:spcPct val="0"/>
              </a:spcBef>
            </a:pPr>
            <a:r>
              <a:rPr lang="en-US" sz="4524" spc="375">
                <a:solidFill>
                  <a:srgbClr val="4A91F2"/>
                </a:solidFill>
                <a:latin typeface="Anton"/>
                <a:ea typeface="Anton"/>
                <a:cs typeface="Anton"/>
                <a:sym typeface="Anton"/>
              </a:rPr>
              <a:t>ScenicRailBritain.com/Winter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379686" y="7593905"/>
            <a:ext cx="9633811" cy="2061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445"/>
              </a:lnSpc>
            </a:pPr>
            <a:r>
              <a:rPr lang="en-US" sz="4500">
                <a:solidFill>
                  <a:srgbClr val="1F3B78"/>
                </a:solidFill>
                <a:latin typeface="Atten New"/>
                <a:ea typeface="Atten New"/>
                <a:cs typeface="Atten New"/>
                <a:sym typeface="Atten New"/>
              </a:rPr>
              <a:t>Explore frosty views, rainy-day escapes, and scenic winter moments. Find your inspiration this December here...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580415" y="9630652"/>
            <a:ext cx="5232354" cy="782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34"/>
              </a:lnSpc>
              <a:spcBef>
                <a:spcPct val="0"/>
              </a:spcBef>
            </a:pPr>
            <a:r>
              <a:rPr lang="en-US" sz="4524" spc="375">
                <a:solidFill>
                  <a:srgbClr val="4A91F2"/>
                </a:solidFill>
                <a:latin typeface="Anton"/>
                <a:ea typeface="Anton"/>
                <a:cs typeface="Anton"/>
                <a:sym typeface="Anton"/>
              </a:rPr>
              <a:t>#ScenicRailWinter</a:t>
            </a:r>
          </a:p>
        </p:txBody>
      </p:sp>
      <p:sp>
        <p:nvSpPr>
          <p:cNvPr name="Freeform 20" id="20"/>
          <p:cNvSpPr/>
          <p:nvPr/>
        </p:nvSpPr>
        <p:spPr>
          <a:xfrm flipH="false" flipV="false" rot="911227">
            <a:off x="7539144" y="179918"/>
            <a:ext cx="2631016" cy="2631016"/>
          </a:xfrm>
          <a:custGeom>
            <a:avLst/>
            <a:gdLst/>
            <a:ahLst/>
            <a:cxnLst/>
            <a:rect r="r" b="b" t="t" l="l"/>
            <a:pathLst>
              <a:path h="2631016" w="2631016">
                <a:moveTo>
                  <a:pt x="0" y="0"/>
                </a:moveTo>
                <a:lnTo>
                  <a:pt x="2631016" y="0"/>
                </a:lnTo>
                <a:lnTo>
                  <a:pt x="2631016" y="2631016"/>
                </a:lnTo>
                <a:lnTo>
                  <a:pt x="0" y="263101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4D4C8B5418364D8D779720870E289A" ma:contentTypeVersion="19" ma:contentTypeDescription="Create a new document." ma:contentTypeScope="" ma:versionID="69dea0b9571c2cffa8da1d9f22908012">
  <xsd:schema xmlns:xsd="http://www.w3.org/2001/XMLSchema" xmlns:xs="http://www.w3.org/2001/XMLSchema" xmlns:p="http://schemas.microsoft.com/office/2006/metadata/properties" xmlns:ns2="104a47f3-9bf8-4a09-909e-697f2ff45180" xmlns:ns3="f70fc51b-0922-43dc-875f-7a3366134006" targetNamespace="http://schemas.microsoft.com/office/2006/metadata/properties" ma:root="true" ma:fieldsID="fd732f21f8f1bcf460bc91479680431f" ns2:_="" ns3:_="">
    <xsd:import namespace="104a47f3-9bf8-4a09-909e-697f2ff45180"/>
    <xsd:import namespace="f70fc51b-0922-43dc-875f-7a33661340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4a47f3-9bf8-4a09-909e-697f2ff451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3c67136-3742-4b7c-9ff6-53771da8d3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0fc51b-0922-43dc-875f-7a336613400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1ccd247-f873-479e-8766-d4e87f18d8b3}" ma:internalName="TaxCatchAll" ma:showField="CatchAllData" ma:web="f70fc51b-0922-43dc-875f-7a33661340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0fc51b-0922-43dc-875f-7a3366134006" xsi:nil="true"/>
    <lcf76f155ced4ddcb4097134ff3c332f xmlns="104a47f3-9bf8-4a09-909e-697f2ff4518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6086FB1-5BBF-42B0-AE97-45D06DF18B93}"/>
</file>

<file path=customXml/itemProps2.xml><?xml version="1.0" encoding="utf-8"?>
<ds:datastoreItem xmlns:ds="http://schemas.openxmlformats.org/officeDocument/2006/customXml" ds:itemID="{66432E41-D667-43E5-9BE2-C7200134D6B3}"/>
</file>

<file path=customXml/itemProps3.xml><?xml version="1.0" encoding="utf-8"?>
<ds:datastoreItem xmlns:ds="http://schemas.openxmlformats.org/officeDocument/2006/customXml" ds:itemID="{733608D6-1EDB-426A-9389-DE7B0E070B4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Scenic Rail Winter instagram graphics</dc:title>
  <cp:revision>1</cp:revision>
  <dcterms:created xsi:type="dcterms:W3CDTF">2006-08-16T00:00:00Z</dcterms:created>
  <dcterms:modified xsi:type="dcterms:W3CDTF">2011-08-01T06:04:30Z</dcterms:modified>
  <dc:identifier>DAG3Fq_dEZg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0x010100DB4D4C8B5418364D8D779720870E289A</vt:lpwstr>
  </property>
</Properties>
</file>