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287000" cy="10287000"/>
  <p:notesSz cx="6858000" cy="9144000"/>
  <p:embeddedFontLst>
    <p:embeddedFont>
      <p:font typeface="Lora Bold" charset="1" panose="00000800000000000000"/>
      <p:regular r:id="rId7"/>
    </p:embeddedFont>
    <p:embeddedFont>
      <p:font typeface="Courgette" charset="1" panose="02000603070400060004"/>
      <p:regular r:id="rId8"/>
    </p:embeddedFont>
    <p:embeddedFont>
      <p:font typeface="Lora Bold Italics" charset="1" panose="000008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8.fntdata"/><Relationship Id="rId3" Type="http://schemas.openxmlformats.org/officeDocument/2006/relationships/viewProps" Target="viewProps.xml"/><Relationship Id="rId7" Type="http://schemas.openxmlformats.org/officeDocument/2006/relationships/font" Target="fonts/font7.fntdata"/><Relationship Id="rId12" Type="http://schemas.openxmlformats.org/officeDocument/2006/relationships/customXml" Target="../customXml/item3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ustomXml" Target="../customXml/item2.xml"/><Relationship Id="rId5" Type="http://schemas.openxmlformats.org/officeDocument/2006/relationships/tableStyles" Target="tableStyles.xml"/><Relationship Id="rId10" Type="http://schemas.openxmlformats.org/officeDocument/2006/relationships/customXml" Target="../customXml/item1.xml"/><Relationship Id="rId4" Type="http://schemas.openxmlformats.org/officeDocument/2006/relationships/theme" Target="theme/theme1.xml"/><Relationship Id="rId9" Type="http://schemas.openxmlformats.org/officeDocument/2006/relationships/font" Target="fonts/font9.fntdata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-57067" y="4086711"/>
            <a:ext cx="10801047" cy="6737153"/>
          </a:xfrm>
          <a:custGeom>
            <a:avLst/>
            <a:gdLst/>
            <a:ahLst/>
            <a:cxnLst/>
            <a:rect r="r" b="b" t="t" l="l"/>
            <a:pathLst>
              <a:path h="6737153" w="10801047">
                <a:moveTo>
                  <a:pt x="10801047" y="0"/>
                </a:moveTo>
                <a:lnTo>
                  <a:pt x="0" y="0"/>
                </a:lnTo>
                <a:lnTo>
                  <a:pt x="0" y="6737152"/>
                </a:lnTo>
                <a:lnTo>
                  <a:pt x="10801047" y="6737152"/>
                </a:lnTo>
                <a:lnTo>
                  <a:pt x="10801047" y="0"/>
                </a:lnTo>
                <a:close/>
              </a:path>
            </a:pathLst>
          </a:custGeom>
          <a:blipFill>
            <a:blip r:embed="rId2">
              <a:alphaModFix amt="12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55466" y="4265173"/>
            <a:ext cx="9642825" cy="1818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35"/>
              </a:lnSpc>
            </a:pPr>
            <a:r>
              <a:rPr lang="en-US" b="true" sz="5239">
                <a:solidFill>
                  <a:srgbClr val="5E40BD"/>
                </a:solidFill>
                <a:latin typeface="Lora Bold"/>
                <a:ea typeface="Lora Bold"/>
                <a:cs typeface="Lora Bold"/>
                <a:sym typeface="Lora Bold"/>
              </a:rPr>
              <a:t>Discover days out for all. Curated by community rail: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-57067" y="8553571"/>
            <a:ext cx="10344067" cy="1733429"/>
            <a:chOff x="0" y="0"/>
            <a:chExt cx="5001824" cy="83819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5001823" cy="838191"/>
            </a:xfrm>
            <a:custGeom>
              <a:avLst/>
              <a:gdLst/>
              <a:ahLst/>
              <a:cxnLst/>
              <a:rect r="r" b="b" t="t" l="l"/>
              <a:pathLst>
                <a:path h="838191" w="5001823">
                  <a:moveTo>
                    <a:pt x="0" y="0"/>
                  </a:moveTo>
                  <a:lnTo>
                    <a:pt x="5001823" y="0"/>
                  </a:lnTo>
                  <a:lnTo>
                    <a:pt x="5001823" y="838191"/>
                  </a:lnTo>
                  <a:lnTo>
                    <a:pt x="0" y="838191"/>
                  </a:lnTo>
                  <a:close/>
                </a:path>
              </a:pathLst>
            </a:custGeom>
            <a:solidFill>
              <a:srgbClr val="5E40BD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0" y="7610860"/>
            <a:ext cx="10287000" cy="1065319"/>
            <a:chOff x="0" y="0"/>
            <a:chExt cx="13716000" cy="1420426"/>
          </a:xfrm>
        </p:grpSpPr>
        <p:grpSp>
          <p:nvGrpSpPr>
            <p:cNvPr name="Group 7" id="7"/>
            <p:cNvGrpSpPr>
              <a:grpSpLocks noChangeAspect="true"/>
            </p:cNvGrpSpPr>
            <p:nvPr/>
          </p:nvGrpSpPr>
          <p:grpSpPr>
            <a:xfrm rot="0">
              <a:off x="11726523" y="156588"/>
              <a:ext cx="1989477" cy="1263837"/>
              <a:chOff x="0" y="0"/>
              <a:chExt cx="2569997" cy="163261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1501902" y="234569"/>
                <a:ext cx="1004570" cy="1163320"/>
              </a:xfrm>
              <a:custGeom>
                <a:avLst/>
                <a:gdLst/>
                <a:ahLst/>
                <a:cxnLst/>
                <a:rect r="r" b="b" t="t" l="l"/>
                <a:pathLst>
                  <a:path h="1163320" w="1004570">
                    <a:moveTo>
                      <a:pt x="664337" y="127"/>
                    </a:moveTo>
                    <a:lnTo>
                      <a:pt x="664337" y="133731"/>
                    </a:lnTo>
                    <a:lnTo>
                      <a:pt x="491109" y="133731"/>
                    </a:lnTo>
                    <a:lnTo>
                      <a:pt x="491109" y="127"/>
                    </a:lnTo>
                    <a:lnTo>
                      <a:pt x="323088" y="127"/>
                    </a:lnTo>
                    <a:lnTo>
                      <a:pt x="323088" y="133731"/>
                    </a:lnTo>
                    <a:lnTo>
                      <a:pt x="149733" y="133731"/>
                    </a:lnTo>
                    <a:lnTo>
                      <a:pt x="149733" y="127"/>
                    </a:lnTo>
                    <a:lnTo>
                      <a:pt x="7747" y="127"/>
                    </a:lnTo>
                    <a:lnTo>
                      <a:pt x="0" y="54102"/>
                    </a:lnTo>
                    <a:lnTo>
                      <a:pt x="158623" y="1163320"/>
                    </a:lnTo>
                    <a:lnTo>
                      <a:pt x="1004570" y="1163320"/>
                    </a:lnTo>
                    <a:lnTo>
                      <a:pt x="838200" y="0"/>
                    </a:lnTo>
                    <a:close/>
                  </a:path>
                </a:pathLst>
              </a:custGeom>
              <a:solidFill>
                <a:srgbClr val="5E40BD"/>
              </a:solidFill>
            </p:spPr>
          </p:sp>
          <p:sp>
            <p:nvSpPr>
              <p:cNvPr name="Freeform 9" id="9"/>
              <p:cNvSpPr/>
              <p:nvPr/>
            </p:nvSpPr>
            <p:spPr>
              <a:xfrm flipH="false" flipV="false" rot="0">
                <a:off x="63500" y="63500"/>
                <a:ext cx="1505204" cy="1505585"/>
              </a:xfrm>
              <a:custGeom>
                <a:avLst/>
                <a:gdLst/>
                <a:ahLst/>
                <a:cxnLst/>
                <a:rect r="r" b="b" t="t" l="l"/>
                <a:pathLst>
                  <a:path h="1505585" w="1505204">
                    <a:moveTo>
                      <a:pt x="215011" y="0"/>
                    </a:moveTo>
                    <a:lnTo>
                      <a:pt x="399034" y="0"/>
                    </a:lnTo>
                    <a:lnTo>
                      <a:pt x="399034" y="173101"/>
                    </a:lnTo>
                    <a:lnTo>
                      <a:pt x="623316" y="173101"/>
                    </a:lnTo>
                    <a:lnTo>
                      <a:pt x="623316" y="0"/>
                    </a:lnTo>
                    <a:lnTo>
                      <a:pt x="840613" y="0"/>
                    </a:lnTo>
                    <a:lnTo>
                      <a:pt x="840613" y="173101"/>
                    </a:lnTo>
                    <a:lnTo>
                      <a:pt x="1064895" y="173101"/>
                    </a:lnTo>
                    <a:lnTo>
                      <a:pt x="1064895" y="0"/>
                    </a:lnTo>
                    <a:lnTo>
                      <a:pt x="1289812" y="0"/>
                    </a:lnTo>
                    <a:lnTo>
                      <a:pt x="1505204" y="1505585"/>
                    </a:lnTo>
                    <a:lnTo>
                      <a:pt x="945388" y="1505585"/>
                    </a:lnTo>
                    <a:lnTo>
                      <a:pt x="945388" y="1063625"/>
                    </a:lnTo>
                    <a:cubicBezTo>
                      <a:pt x="945388" y="957072"/>
                      <a:pt x="859028" y="870712"/>
                      <a:pt x="752475" y="870712"/>
                    </a:cubicBezTo>
                    <a:cubicBezTo>
                      <a:pt x="645922" y="870712"/>
                      <a:pt x="559689" y="957072"/>
                      <a:pt x="559689" y="1063625"/>
                    </a:cubicBezTo>
                    <a:lnTo>
                      <a:pt x="559689" y="1505585"/>
                    </a:lnTo>
                    <a:lnTo>
                      <a:pt x="0" y="1505585"/>
                    </a:lnTo>
                    <a:close/>
                  </a:path>
                </a:pathLst>
              </a:custGeom>
              <a:solidFill>
                <a:srgbClr val="5E40BD"/>
              </a:solidFill>
            </p:spPr>
          </p:sp>
        </p:grpSp>
        <p:grpSp>
          <p:nvGrpSpPr>
            <p:cNvPr name="Group 10" id="10"/>
            <p:cNvGrpSpPr>
              <a:grpSpLocks noChangeAspect="true"/>
            </p:cNvGrpSpPr>
            <p:nvPr/>
          </p:nvGrpSpPr>
          <p:grpSpPr>
            <a:xfrm rot="0">
              <a:off x="0" y="70990"/>
              <a:ext cx="1146627" cy="1236938"/>
              <a:chOff x="0" y="0"/>
              <a:chExt cx="1395679" cy="1505610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1395730" cy="1505712"/>
              </a:xfrm>
              <a:custGeom>
                <a:avLst/>
                <a:gdLst/>
                <a:ahLst/>
                <a:cxnLst/>
                <a:rect r="r" b="b" t="t" l="l"/>
                <a:pathLst>
                  <a:path h="1505712" w="1395730">
                    <a:moveTo>
                      <a:pt x="697738" y="0"/>
                    </a:moveTo>
                    <a:lnTo>
                      <a:pt x="697738" y="547497"/>
                    </a:lnTo>
                    <a:lnTo>
                      <a:pt x="0" y="547497"/>
                    </a:lnTo>
                    <a:lnTo>
                      <a:pt x="0" y="1505712"/>
                    </a:lnTo>
                    <a:lnTo>
                      <a:pt x="1395730" y="1505712"/>
                    </a:lnTo>
                    <a:lnTo>
                      <a:pt x="1395730" y="0"/>
                    </a:lnTo>
                    <a:close/>
                  </a:path>
                </a:pathLst>
              </a:custGeom>
              <a:solidFill>
                <a:srgbClr val="5E40BD"/>
              </a:solidFill>
            </p:spPr>
          </p:sp>
        </p:grpSp>
        <p:grpSp>
          <p:nvGrpSpPr>
            <p:cNvPr name="Group 12" id="12"/>
            <p:cNvGrpSpPr>
              <a:grpSpLocks noChangeAspect="true"/>
            </p:cNvGrpSpPr>
            <p:nvPr/>
          </p:nvGrpSpPr>
          <p:grpSpPr>
            <a:xfrm rot="0">
              <a:off x="1260335" y="296738"/>
              <a:ext cx="746722" cy="1011186"/>
              <a:chOff x="0" y="0"/>
              <a:chExt cx="908914" cy="1230820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908939" cy="1230884"/>
              </a:xfrm>
              <a:custGeom>
                <a:avLst/>
                <a:gdLst/>
                <a:ahLst/>
                <a:cxnLst/>
                <a:rect r="r" b="b" t="t" l="l"/>
                <a:pathLst>
                  <a:path h="1230884" w="908939">
                    <a:moveTo>
                      <a:pt x="0" y="454279"/>
                    </a:moveTo>
                    <a:lnTo>
                      <a:pt x="0" y="1230884"/>
                    </a:lnTo>
                    <a:lnTo>
                      <a:pt x="908939" y="1230884"/>
                    </a:lnTo>
                    <a:lnTo>
                      <a:pt x="908939" y="454279"/>
                    </a:lnTo>
                    <a:lnTo>
                      <a:pt x="454406" y="0"/>
                    </a:lnTo>
                    <a:close/>
                  </a:path>
                </a:pathLst>
              </a:custGeom>
              <a:solidFill>
                <a:srgbClr val="5E40BD"/>
              </a:solidFill>
            </p:spPr>
          </p:sp>
        </p:grpSp>
        <p:grpSp>
          <p:nvGrpSpPr>
            <p:cNvPr name="Group 14" id="14"/>
            <p:cNvGrpSpPr>
              <a:grpSpLocks noChangeAspect="true"/>
            </p:cNvGrpSpPr>
            <p:nvPr/>
          </p:nvGrpSpPr>
          <p:grpSpPr>
            <a:xfrm rot="0">
              <a:off x="5762174" y="0"/>
              <a:ext cx="2214696" cy="1378918"/>
              <a:chOff x="0" y="0"/>
              <a:chExt cx="2459787" cy="1531518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906526" y="63500"/>
                <a:ext cx="1489710" cy="1404620"/>
              </a:xfrm>
              <a:custGeom>
                <a:avLst/>
                <a:gdLst/>
                <a:ahLst/>
                <a:cxnLst/>
                <a:rect r="r" b="b" t="t" l="l"/>
                <a:pathLst>
                  <a:path h="1404620" w="1489710">
                    <a:moveTo>
                      <a:pt x="591566" y="0"/>
                    </a:moveTo>
                    <a:cubicBezTo>
                      <a:pt x="388112" y="0"/>
                      <a:pt x="184658" y="183388"/>
                      <a:pt x="0" y="550291"/>
                    </a:cubicBezTo>
                    <a:cubicBezTo>
                      <a:pt x="150495" y="701802"/>
                      <a:pt x="281178" y="979551"/>
                      <a:pt x="385953" y="1375029"/>
                    </a:cubicBezTo>
                    <a:lnTo>
                      <a:pt x="393827" y="1404620"/>
                    </a:lnTo>
                    <a:lnTo>
                      <a:pt x="1489710" y="1404620"/>
                    </a:lnTo>
                    <a:lnTo>
                      <a:pt x="1489710" y="1404620"/>
                    </a:lnTo>
                    <a:lnTo>
                      <a:pt x="1489710" y="1404620"/>
                    </a:lnTo>
                    <a:cubicBezTo>
                      <a:pt x="1241679" y="468122"/>
                      <a:pt x="916686" y="0"/>
                      <a:pt x="591566" y="0"/>
                    </a:cubicBezTo>
                    <a:close/>
                  </a:path>
                </a:pathLst>
              </a:custGeom>
              <a:solidFill>
                <a:srgbClr val="5E40BD"/>
              </a:solidFill>
            </p:spPr>
          </p:sp>
          <p:sp>
            <p:nvSpPr>
              <p:cNvPr name="Freeform 16" id="16"/>
              <p:cNvSpPr/>
              <p:nvPr/>
            </p:nvSpPr>
            <p:spPr>
              <a:xfrm flipH="false" flipV="false" rot="0">
                <a:off x="63500" y="594106"/>
                <a:ext cx="1117600" cy="873887"/>
              </a:xfrm>
              <a:custGeom>
                <a:avLst/>
                <a:gdLst/>
                <a:ahLst/>
                <a:cxnLst/>
                <a:rect r="r" b="b" t="t" l="l"/>
                <a:pathLst>
                  <a:path h="873887" w="1117600">
                    <a:moveTo>
                      <a:pt x="558800" y="0"/>
                    </a:moveTo>
                    <a:cubicBezTo>
                      <a:pt x="356489" y="0"/>
                      <a:pt x="154305" y="291338"/>
                      <a:pt x="0" y="873887"/>
                    </a:cubicBezTo>
                    <a:lnTo>
                      <a:pt x="0" y="873887"/>
                    </a:lnTo>
                    <a:lnTo>
                      <a:pt x="0" y="873887"/>
                    </a:lnTo>
                    <a:lnTo>
                      <a:pt x="1117600" y="873887"/>
                    </a:lnTo>
                    <a:cubicBezTo>
                      <a:pt x="963295" y="291338"/>
                      <a:pt x="760984" y="0"/>
                      <a:pt x="558800" y="0"/>
                    </a:cubicBezTo>
                    <a:close/>
                  </a:path>
                </a:pathLst>
              </a:custGeom>
              <a:solidFill>
                <a:srgbClr val="5E40BD"/>
              </a:solidFill>
            </p:spPr>
          </p:sp>
        </p:grpSp>
      </p:grpSp>
      <p:sp>
        <p:nvSpPr>
          <p:cNvPr name="Freeform 17" id="17"/>
          <p:cNvSpPr/>
          <p:nvPr/>
        </p:nvSpPr>
        <p:spPr>
          <a:xfrm flipH="false" flipV="false" rot="0">
            <a:off x="355466" y="8676179"/>
            <a:ext cx="2300280" cy="1461919"/>
          </a:xfrm>
          <a:custGeom>
            <a:avLst/>
            <a:gdLst/>
            <a:ahLst/>
            <a:cxnLst/>
            <a:rect r="r" b="b" t="t" l="l"/>
            <a:pathLst>
              <a:path h="1461919" w="2300280">
                <a:moveTo>
                  <a:pt x="0" y="0"/>
                </a:moveTo>
                <a:lnTo>
                  <a:pt x="2300280" y="0"/>
                </a:lnTo>
                <a:lnTo>
                  <a:pt x="2300280" y="1461919"/>
                </a:lnTo>
                <a:lnTo>
                  <a:pt x="0" y="146191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7330110" y="8862105"/>
            <a:ext cx="2600235" cy="1116360"/>
          </a:xfrm>
          <a:custGeom>
            <a:avLst/>
            <a:gdLst/>
            <a:ahLst/>
            <a:cxnLst/>
            <a:rect r="r" b="b" t="t" l="l"/>
            <a:pathLst>
              <a:path h="1116360" w="2600235">
                <a:moveTo>
                  <a:pt x="0" y="0"/>
                </a:moveTo>
                <a:lnTo>
                  <a:pt x="2600235" y="0"/>
                </a:lnTo>
                <a:lnTo>
                  <a:pt x="2600235" y="1116361"/>
                </a:lnTo>
                <a:lnTo>
                  <a:pt x="0" y="11163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-30953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-57067" y="0"/>
            <a:ext cx="10344067" cy="4086711"/>
            <a:chOff x="0" y="0"/>
            <a:chExt cx="3405454" cy="134541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3405454" cy="1345419"/>
            </a:xfrm>
            <a:custGeom>
              <a:avLst/>
              <a:gdLst/>
              <a:ahLst/>
              <a:cxnLst/>
              <a:rect r="r" b="b" t="t" l="l"/>
              <a:pathLst>
                <a:path h="1345419" w="3405454">
                  <a:moveTo>
                    <a:pt x="0" y="0"/>
                  </a:moveTo>
                  <a:lnTo>
                    <a:pt x="3405454" y="0"/>
                  </a:lnTo>
                  <a:lnTo>
                    <a:pt x="3405454" y="1345419"/>
                  </a:lnTo>
                  <a:lnTo>
                    <a:pt x="0" y="1345419"/>
                  </a:lnTo>
                  <a:close/>
                </a:path>
              </a:pathLst>
            </a:custGeom>
            <a:solidFill>
              <a:srgbClr val="5E40BD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28575"/>
              <a:ext cx="3405454" cy="1373994"/>
            </a:xfrm>
            <a:prstGeom prst="rect">
              <a:avLst/>
            </a:prstGeom>
          </p:spPr>
          <p:txBody>
            <a:bodyPr anchor="ctr" rtlCol="false" tIns="40640" lIns="40640" bIns="40640" rIns="40640"/>
            <a:lstStyle/>
            <a:p>
              <a:pPr algn="ctr">
                <a:lnSpc>
                  <a:spcPts val="2366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2750831" y="3055586"/>
            <a:ext cx="4785338" cy="743935"/>
            <a:chOff x="0" y="0"/>
            <a:chExt cx="6380451" cy="991913"/>
          </a:xfrm>
        </p:grpSpPr>
        <p:sp>
          <p:nvSpPr>
            <p:cNvPr name="TextBox 23" id="23"/>
            <p:cNvSpPr txBox="true"/>
            <p:nvPr/>
          </p:nvSpPr>
          <p:spPr>
            <a:xfrm rot="0">
              <a:off x="1490692" y="-95250"/>
              <a:ext cx="3432869" cy="10871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875"/>
                </a:lnSpc>
              </a:pPr>
              <a:r>
                <a:rPr lang="en-US" sz="4911">
                  <a:solidFill>
                    <a:srgbClr val="FEFEFE"/>
                  </a:solidFill>
                  <a:latin typeface="Courgette"/>
                  <a:ea typeface="Courgette"/>
                  <a:cs typeface="Courgette"/>
                  <a:sym typeface="Courgette"/>
                </a:rPr>
                <a:t>by train</a:t>
              </a:r>
            </a:p>
          </p:txBody>
        </p:sp>
        <p:sp>
          <p:nvSpPr>
            <p:cNvPr name="AutoShape 24" id="24"/>
            <p:cNvSpPr/>
            <p:nvPr/>
          </p:nvSpPr>
          <p:spPr>
            <a:xfrm>
              <a:off x="4760991" y="557397"/>
              <a:ext cx="1619460" cy="0"/>
            </a:xfrm>
            <a:prstGeom prst="line">
              <a:avLst/>
            </a:prstGeom>
            <a:ln cap="flat" w="50800">
              <a:solidFill>
                <a:srgbClr val="F5C25C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5" id="25"/>
            <p:cNvSpPr/>
            <p:nvPr/>
          </p:nvSpPr>
          <p:spPr>
            <a:xfrm>
              <a:off x="0" y="534974"/>
              <a:ext cx="1619460" cy="0"/>
            </a:xfrm>
            <a:prstGeom prst="line">
              <a:avLst/>
            </a:prstGeom>
            <a:ln cap="flat" w="50800">
              <a:solidFill>
                <a:srgbClr val="F5C25C"/>
              </a:solidFill>
              <a:prstDash val="solid"/>
              <a:headEnd type="none" len="sm" w="sm"/>
              <a:tailEnd type="none" len="sm" w="sm"/>
            </a:ln>
          </p:spPr>
        </p:sp>
      </p:grpSp>
      <p:sp>
        <p:nvSpPr>
          <p:cNvPr name="Freeform 26" id="26"/>
          <p:cNvSpPr/>
          <p:nvPr/>
        </p:nvSpPr>
        <p:spPr>
          <a:xfrm flipH="false" flipV="false" rot="0">
            <a:off x="542734" y="2419977"/>
            <a:ext cx="765292" cy="1177373"/>
          </a:xfrm>
          <a:custGeom>
            <a:avLst/>
            <a:gdLst/>
            <a:ahLst/>
            <a:cxnLst/>
            <a:rect r="r" b="b" t="t" l="l"/>
            <a:pathLst>
              <a:path h="1177373" w="765292">
                <a:moveTo>
                  <a:pt x="0" y="0"/>
                </a:moveTo>
                <a:lnTo>
                  <a:pt x="765293" y="0"/>
                </a:lnTo>
                <a:lnTo>
                  <a:pt x="765293" y="1177373"/>
                </a:lnTo>
                <a:lnTo>
                  <a:pt x="0" y="117737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8555311" y="2362263"/>
            <a:ext cx="1375034" cy="1177373"/>
          </a:xfrm>
          <a:custGeom>
            <a:avLst/>
            <a:gdLst/>
            <a:ahLst/>
            <a:cxnLst/>
            <a:rect r="r" b="b" t="t" l="l"/>
            <a:pathLst>
              <a:path h="1177373" w="1375034">
                <a:moveTo>
                  <a:pt x="0" y="0"/>
                </a:moveTo>
                <a:lnTo>
                  <a:pt x="1375034" y="0"/>
                </a:lnTo>
                <a:lnTo>
                  <a:pt x="1375034" y="1177373"/>
                </a:lnTo>
                <a:lnTo>
                  <a:pt x="0" y="11773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355466" y="633463"/>
            <a:ext cx="952561" cy="940654"/>
          </a:xfrm>
          <a:custGeom>
            <a:avLst/>
            <a:gdLst/>
            <a:ahLst/>
            <a:cxnLst/>
            <a:rect r="r" b="b" t="t" l="l"/>
            <a:pathLst>
              <a:path h="940654" w="952561">
                <a:moveTo>
                  <a:pt x="0" y="0"/>
                </a:moveTo>
                <a:lnTo>
                  <a:pt x="952561" y="0"/>
                </a:lnTo>
                <a:lnTo>
                  <a:pt x="952561" y="940654"/>
                </a:lnTo>
                <a:lnTo>
                  <a:pt x="0" y="94065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8939430" y="537747"/>
            <a:ext cx="990915" cy="981907"/>
          </a:xfrm>
          <a:custGeom>
            <a:avLst/>
            <a:gdLst/>
            <a:ahLst/>
            <a:cxnLst/>
            <a:rect r="r" b="b" t="t" l="l"/>
            <a:pathLst>
              <a:path h="981907" w="990915">
                <a:moveTo>
                  <a:pt x="0" y="0"/>
                </a:moveTo>
                <a:lnTo>
                  <a:pt x="990915" y="0"/>
                </a:lnTo>
                <a:lnTo>
                  <a:pt x="990915" y="981906"/>
                </a:lnTo>
                <a:lnTo>
                  <a:pt x="0" y="98190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0" id="30"/>
          <p:cNvSpPr txBox="true"/>
          <p:nvPr/>
        </p:nvSpPr>
        <p:spPr>
          <a:xfrm rot="0">
            <a:off x="1308027" y="-144952"/>
            <a:ext cx="7670947" cy="1960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079"/>
              </a:lnSpc>
            </a:pPr>
            <a:r>
              <a:rPr lang="en-US" b="true" sz="11485">
                <a:solidFill>
                  <a:srgbClr val="FEFEFE"/>
                </a:solidFill>
                <a:latin typeface="Lora Bold"/>
                <a:ea typeface="Lora Bold"/>
                <a:cs typeface="Lora Bold"/>
                <a:sym typeface="Lora Bold"/>
              </a:rPr>
              <a:t>Accessible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989503" y="1373829"/>
            <a:ext cx="6307993" cy="16817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07"/>
              </a:lnSpc>
            </a:pPr>
            <a:r>
              <a:rPr lang="en-US" sz="9862">
                <a:solidFill>
                  <a:srgbClr val="FEFEFE"/>
                </a:solidFill>
                <a:latin typeface="Courgette"/>
                <a:ea typeface="Courgette"/>
                <a:cs typeface="Courgette"/>
                <a:sym typeface="Courgette"/>
              </a:rPr>
              <a:t>Adventures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42734" y="6360145"/>
            <a:ext cx="9235896" cy="87233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43"/>
              </a:lnSpc>
            </a:pPr>
            <a:r>
              <a:rPr lang="en-US" b="true" sz="5031" i="true">
                <a:solidFill>
                  <a:srgbClr val="5E40BD"/>
                </a:solidFill>
                <a:latin typeface="Lora Bold Italics"/>
                <a:ea typeface="Lora Bold Italics"/>
                <a:cs typeface="Lora Bold Italics"/>
                <a:sym typeface="Lora Bold Italics"/>
              </a:rPr>
              <a:t>ScenicRailBritain.com/ForAll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4D4C8B5418364D8D779720870E289A" ma:contentTypeVersion="19" ma:contentTypeDescription="Create a new document." ma:contentTypeScope="" ma:versionID="3ea64bda1b70492304c776172953fe2b">
  <xsd:schema xmlns:xsd="http://www.w3.org/2001/XMLSchema" xmlns:xs="http://www.w3.org/2001/XMLSchema" xmlns:p="http://schemas.microsoft.com/office/2006/metadata/properties" xmlns:ns2="104a47f3-9bf8-4a09-909e-697f2ff45180" xmlns:ns3="f70fc51b-0922-43dc-875f-7a3366134006" targetNamespace="http://schemas.microsoft.com/office/2006/metadata/properties" ma:root="true" ma:fieldsID="9d22ecf9b4e93da04bcc450c719ac791" ns2:_="" ns3:_="">
    <xsd:import namespace="104a47f3-9bf8-4a09-909e-697f2ff45180"/>
    <xsd:import namespace="f70fc51b-0922-43dc-875f-7a33661340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4a47f3-9bf8-4a09-909e-697f2ff451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3c67136-3742-4b7c-9ff6-53771da8d3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0fc51b-0922-43dc-875f-7a336613400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1ccd247-f873-479e-8766-d4e87f18d8b3}" ma:internalName="TaxCatchAll" ma:showField="CatchAllData" ma:web="f70fc51b-0922-43dc-875f-7a33661340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0fc51b-0922-43dc-875f-7a3366134006" xsi:nil="true"/>
    <lcf76f155ced4ddcb4097134ff3c332f xmlns="104a47f3-9bf8-4a09-909e-697f2ff4518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A6DA388-714B-4003-9D2C-B36CF785C0FF}"/>
</file>

<file path=customXml/itemProps2.xml><?xml version="1.0" encoding="utf-8"?>
<ds:datastoreItem xmlns:ds="http://schemas.openxmlformats.org/officeDocument/2006/customXml" ds:itemID="{363760A8-521A-4E32-B315-16353E984BD3}"/>
</file>

<file path=customXml/itemProps3.xml><?xml version="1.0" encoding="utf-8"?>
<ds:datastoreItem xmlns:ds="http://schemas.openxmlformats.org/officeDocument/2006/customXml" ds:itemID="{F96D38C3-5660-449C-9452-8B574B4712D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graphic (1080 x 1080 px)</dc:title>
  <cp:revision>1</cp:revision>
  <dcterms:created xsi:type="dcterms:W3CDTF">2006-08-16T00:00:00Z</dcterms:created>
  <dcterms:modified xsi:type="dcterms:W3CDTF">2011-08-01T06:04:30Z</dcterms:modified>
  <dc:identifier>DAG-91GjEXk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0x010100DB4D4C8B5418364D8D779720870E289A</vt:lpwstr>
  </property>
</Properties>
</file>