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5113000" cy="21374100"/>
  <p:notesSz cx="6858000" cy="9144000"/>
  <p:embeddedFontLst>
    <p:embeddedFont>
      <p:font typeface="Atten Round New" charset="1" panose="00000800000000000000"/>
      <p:regular r:id="rId7"/>
    </p:embeddedFont>
    <p:embeddedFont>
      <p:font typeface="Atten New" charset="1" panose="00000500000000000000"/>
      <p:regular r:id="rId8"/>
    </p:embeddedFont>
    <p:embeddedFont>
      <p:font typeface="Playlist Script" charset="1" panose="000000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jpeg" Type="http://schemas.openxmlformats.org/officeDocument/2006/relationships/image"/><Relationship Id="rId7" Target="../media/image6.jpeg" Type="http://schemas.openxmlformats.org/officeDocument/2006/relationships/image"/><Relationship Id="rId8" Target="../media/image7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4920533" y="13403861"/>
            <a:ext cx="9845902" cy="0"/>
          </a:xfrm>
          <a:prstGeom prst="line">
            <a:avLst/>
          </a:prstGeom>
          <a:ln cap="flat" w="123825">
            <a:solidFill>
              <a:srgbClr val="6ED61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7809317" y="17149517"/>
            <a:ext cx="2730842" cy="2730842"/>
          </a:xfrm>
          <a:custGeom>
            <a:avLst/>
            <a:gdLst/>
            <a:ahLst/>
            <a:cxnLst/>
            <a:rect r="r" b="b" t="t" l="l"/>
            <a:pathLst>
              <a:path h="2730842" w="2730842">
                <a:moveTo>
                  <a:pt x="0" y="0"/>
                </a:moveTo>
                <a:lnTo>
                  <a:pt x="2730843" y="0"/>
                </a:lnTo>
                <a:lnTo>
                  <a:pt x="2730843" y="2730842"/>
                </a:lnTo>
                <a:lnTo>
                  <a:pt x="0" y="27308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63792" y="19097441"/>
            <a:ext cx="3112881" cy="1978359"/>
          </a:xfrm>
          <a:custGeom>
            <a:avLst/>
            <a:gdLst/>
            <a:ahLst/>
            <a:cxnLst/>
            <a:rect r="r" b="b" t="t" l="l"/>
            <a:pathLst>
              <a:path h="1978359" w="3112881">
                <a:moveTo>
                  <a:pt x="0" y="0"/>
                </a:moveTo>
                <a:lnTo>
                  <a:pt x="3112881" y="0"/>
                </a:lnTo>
                <a:lnTo>
                  <a:pt x="3112881" y="1978358"/>
                </a:lnTo>
                <a:lnTo>
                  <a:pt x="0" y="19783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true" rot="-1678818">
            <a:off x="6147631" y="17880773"/>
            <a:ext cx="1648786" cy="465782"/>
          </a:xfrm>
          <a:custGeom>
            <a:avLst/>
            <a:gdLst/>
            <a:ahLst/>
            <a:cxnLst/>
            <a:rect r="r" b="b" t="t" l="l"/>
            <a:pathLst>
              <a:path h="465782" w="1648786">
                <a:moveTo>
                  <a:pt x="0" y="465782"/>
                </a:moveTo>
                <a:lnTo>
                  <a:pt x="1648786" y="465782"/>
                </a:lnTo>
                <a:lnTo>
                  <a:pt x="1648786" y="0"/>
                </a:lnTo>
                <a:lnTo>
                  <a:pt x="0" y="0"/>
                </a:lnTo>
                <a:lnTo>
                  <a:pt x="0" y="465782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1080068" y="7784513"/>
            <a:ext cx="6000602" cy="6000602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0" t="-16747" r="0" b="-16747"/>
              </a:stretch>
            </a:blipFill>
            <a:ln w="152400" cap="sq">
              <a:solidFill>
                <a:srgbClr val="6ED61F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-145399"/>
            <a:ext cx="15120000" cy="7711200"/>
            <a:chOff x="0" y="0"/>
            <a:chExt cx="15937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593725" cy="812800"/>
            </a:xfrm>
            <a:custGeom>
              <a:avLst/>
              <a:gdLst/>
              <a:ahLst/>
              <a:cxnLst/>
              <a:rect r="r" b="b" t="t" l="l"/>
              <a:pathLst>
                <a:path h="812800" w="1593725">
                  <a:moveTo>
                    <a:pt x="0" y="0"/>
                  </a:moveTo>
                  <a:lnTo>
                    <a:pt x="1593725" y="0"/>
                  </a:lnTo>
                  <a:lnTo>
                    <a:pt x="1593725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7"/>
              <a:stretch>
                <a:fillRect l="0" t="-192" r="0" b="-30288"/>
              </a:stretch>
            </a:blipFill>
          </p:spPr>
        </p:sp>
      </p:grpSp>
      <p:sp>
        <p:nvSpPr>
          <p:cNvPr name="AutoShape 10" id="10"/>
          <p:cNvSpPr/>
          <p:nvPr/>
        </p:nvSpPr>
        <p:spPr>
          <a:xfrm flipV="true">
            <a:off x="0" y="7565801"/>
            <a:ext cx="15120000" cy="0"/>
          </a:xfrm>
          <a:prstGeom prst="line">
            <a:avLst/>
          </a:prstGeom>
          <a:ln cap="flat" w="123825">
            <a:solidFill>
              <a:srgbClr val="6ED61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1" id="11"/>
          <p:cNvSpPr/>
          <p:nvPr/>
        </p:nvSpPr>
        <p:spPr>
          <a:xfrm flipH="false" flipV="false" rot="0">
            <a:off x="11767409" y="19097441"/>
            <a:ext cx="2743196" cy="2132727"/>
          </a:xfrm>
          <a:custGeom>
            <a:avLst/>
            <a:gdLst/>
            <a:ahLst/>
            <a:cxnLst/>
            <a:rect r="r" b="b" t="t" l="l"/>
            <a:pathLst>
              <a:path h="2132727" w="2743196">
                <a:moveTo>
                  <a:pt x="0" y="0"/>
                </a:moveTo>
                <a:lnTo>
                  <a:pt x="2743196" y="0"/>
                </a:lnTo>
                <a:lnTo>
                  <a:pt x="2743196" y="2132726"/>
                </a:lnTo>
                <a:lnTo>
                  <a:pt x="0" y="213272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14352" r="0" b="-14271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4750880" y="8003951"/>
            <a:ext cx="10015556" cy="53379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4084"/>
              </a:lnSpc>
            </a:pPr>
            <a:r>
              <a:rPr lang="en-US" sz="11450">
                <a:solidFill>
                  <a:srgbClr val="003DAD"/>
                </a:solidFill>
                <a:latin typeface="Atten Round New"/>
                <a:ea typeface="Atten Round New"/>
                <a:cs typeface="Atten Round New"/>
                <a:sym typeface="Atten Round New"/>
              </a:rPr>
              <a:t>We're proud to be part of community rail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09395" y="14091139"/>
            <a:ext cx="13901210" cy="3430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854"/>
              </a:lnSpc>
            </a:pPr>
            <a:r>
              <a:rPr lang="en-US" sz="4896">
                <a:solidFill>
                  <a:srgbClr val="000000"/>
                </a:solidFill>
                <a:latin typeface="Atten New"/>
                <a:ea typeface="Atten New"/>
                <a:cs typeface="Atten New"/>
                <a:sym typeface="Atten New"/>
              </a:rPr>
              <a:t>A growing grassroots movement, of 77 </a:t>
            </a:r>
            <a:r>
              <a:rPr lang="en-US" sz="4896">
                <a:solidFill>
                  <a:srgbClr val="000000"/>
                </a:solidFill>
                <a:latin typeface="Atten New"/>
                <a:ea typeface="Atten New"/>
                <a:cs typeface="Atten New"/>
                <a:sym typeface="Atten New"/>
              </a:rPr>
              <a:t>community rail partnerships and 1,300 station volunteer groups across Britain, helping communities get the most from their railways.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4359129" y="20289934"/>
            <a:ext cx="6401743" cy="5364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367"/>
              </a:lnSpc>
            </a:pPr>
            <a:r>
              <a:rPr lang="en-US" sz="3119">
                <a:solidFill>
                  <a:srgbClr val="003DAD"/>
                </a:solidFill>
                <a:latin typeface="Atten New"/>
                <a:ea typeface="Atten New"/>
                <a:cs typeface="Atten New"/>
                <a:sym typeface="Atten New"/>
              </a:rPr>
              <a:t>Find out more at communityrail.org.uk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4204086" y="18566504"/>
            <a:ext cx="3355914" cy="10809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331"/>
              </a:lnSpc>
            </a:pPr>
            <a:r>
              <a:rPr lang="en-US" sz="7245">
                <a:solidFill>
                  <a:srgbClr val="003DAD"/>
                </a:solidFill>
                <a:latin typeface="Playlist Script"/>
                <a:ea typeface="Playlist Script"/>
                <a:cs typeface="Playlist Script"/>
                <a:sym typeface="Playlist Script"/>
              </a:rPr>
              <a:t>Scan me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90683" y="309973"/>
            <a:ext cx="6681341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Atten New"/>
                <a:ea typeface="Atten New"/>
                <a:cs typeface="Atten New"/>
                <a:sym typeface="Atten New"/>
              </a:rPr>
              <a:t>Photo: Heart of England Community Rail Partnership &amp; Life Path Trust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16506" y="13115974"/>
            <a:ext cx="2407453" cy="225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51"/>
              </a:lnSpc>
            </a:pPr>
            <a:r>
              <a:rPr lang="en-US" sz="1322">
                <a:solidFill>
                  <a:srgbClr val="FFFFFF"/>
                </a:solidFill>
                <a:latin typeface="Atten New"/>
                <a:ea typeface="Atten New"/>
                <a:cs typeface="Atten New"/>
                <a:sym typeface="Atten New"/>
              </a:rPr>
              <a:t>Photo: Community Rail Lancashire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DAFhOzZjEHE</dc:identifier>
  <dcterms:modified xsi:type="dcterms:W3CDTF">2011-08-01T06:04:30Z</dcterms:modified>
  <cp:revision>1</cp:revision>
  <dc:title>CR Week poster</dc:title>
</cp:coreProperties>
</file>