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Atten New 2" charset="1" panose="00000500000000000000"/>
      <p:regular r:id="rId7"/>
    </p:embeddedFont>
    <p:embeddedFont>
      <p:font typeface="Atten New 1" charset="1" panose="00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A group of people on a train platform waving at a passing train with a yellow front."/>
          <p:cNvSpPr/>
          <p:nvPr/>
        </p:nvSpPr>
        <p:spPr>
          <a:xfrm flipH="false" flipV="false" rot="0">
            <a:off x="0" y="-2104741"/>
            <a:ext cx="7560000" cy="10080000"/>
          </a:xfrm>
          <a:custGeom>
            <a:avLst/>
            <a:gdLst/>
            <a:ahLst/>
            <a:cxnLst/>
            <a:rect r="r" b="b" t="t" l="l"/>
            <a:pathLst>
              <a:path h="10080000" w="7560000">
                <a:moveTo>
                  <a:pt x="0" y="0"/>
                </a:moveTo>
                <a:lnTo>
                  <a:pt x="7560000" y="0"/>
                </a:lnTo>
                <a:lnTo>
                  <a:pt x="7560000" y="10080000"/>
                </a:lnTo>
                <a:lnTo>
                  <a:pt x="0" y="1008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1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-253762" y="4345049"/>
            <a:ext cx="12062232" cy="9435572"/>
            <a:chOff x="0" y="0"/>
            <a:chExt cx="635673" cy="497250"/>
          </a:xfrm>
        </p:grpSpPr>
        <p:sp>
          <p:nvSpPr>
            <p:cNvPr name="Freeform 4" id="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635673" cy="495363"/>
            </a:xfrm>
            <a:custGeom>
              <a:avLst/>
              <a:gdLst/>
              <a:ahLst/>
              <a:cxnLst/>
              <a:rect r="r" b="b" t="t" l="l"/>
              <a:pathLst>
                <a:path h="495363" w="635673">
                  <a:moveTo>
                    <a:pt x="626645" y="0"/>
                  </a:moveTo>
                  <a:lnTo>
                    <a:pt x="9028" y="0"/>
                  </a:lnTo>
                  <a:cubicBezTo>
                    <a:pt x="6634" y="0"/>
                    <a:pt x="4338" y="951"/>
                    <a:pt x="2644" y="2644"/>
                  </a:cubicBezTo>
                  <a:cubicBezTo>
                    <a:pt x="951" y="4338"/>
                    <a:pt x="0" y="6634"/>
                    <a:pt x="0" y="9028"/>
                  </a:cubicBezTo>
                  <a:lnTo>
                    <a:pt x="0" y="446063"/>
                  </a:lnTo>
                  <a:cubicBezTo>
                    <a:pt x="33812" y="484689"/>
                    <a:pt x="142012" y="534363"/>
                    <a:pt x="304311" y="446063"/>
                  </a:cubicBezTo>
                  <a:cubicBezTo>
                    <a:pt x="466611" y="353357"/>
                    <a:pt x="592844" y="407435"/>
                    <a:pt x="635673" y="446063"/>
                  </a:cubicBezTo>
                  <a:lnTo>
                    <a:pt x="635673" y="9028"/>
                  </a:lnTo>
                  <a:cubicBezTo>
                    <a:pt x="635673" y="6634"/>
                    <a:pt x="634722" y="4338"/>
                    <a:pt x="633029" y="2644"/>
                  </a:cubicBezTo>
                  <a:cubicBezTo>
                    <a:pt x="631336" y="951"/>
                    <a:pt x="629039" y="0"/>
                    <a:pt x="626645" y="0"/>
                  </a:cubicBezTo>
                  <a:close/>
                </a:path>
              </a:pathLst>
            </a:custGeom>
            <a:solidFill>
              <a:srgbClr val="003DA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35673" cy="419271"/>
            </a:xfrm>
            <a:prstGeom prst="rect">
              <a:avLst/>
            </a:prstGeom>
          </p:spPr>
          <p:txBody>
            <a:bodyPr anchor="ctr" rtlCol="false" tIns="37333" lIns="37333" bIns="37333" rIns="37333"/>
            <a:lstStyle/>
            <a:p>
              <a:pPr algn="ctr">
                <a:lnSpc>
                  <a:spcPts val="1954"/>
                </a:lnSpc>
              </a:pPr>
            </a:p>
          </p:txBody>
        </p:sp>
      </p:grpSp>
      <p:sp>
        <p:nvSpPr>
          <p:cNvPr name="Freeform 6" id="6" descr="Community Rail Network logo"/>
          <p:cNvSpPr/>
          <p:nvPr/>
        </p:nvSpPr>
        <p:spPr>
          <a:xfrm flipH="false" flipV="false" rot="0">
            <a:off x="236610" y="9180793"/>
            <a:ext cx="1413625" cy="898414"/>
          </a:xfrm>
          <a:custGeom>
            <a:avLst/>
            <a:gdLst/>
            <a:ahLst/>
            <a:cxnLst/>
            <a:rect r="r" b="b" t="t" l="l"/>
            <a:pathLst>
              <a:path h="898414" w="1413625">
                <a:moveTo>
                  <a:pt x="0" y="0"/>
                </a:moveTo>
                <a:lnTo>
                  <a:pt x="1413625" y="0"/>
                </a:lnTo>
                <a:lnTo>
                  <a:pt x="1413625" y="898414"/>
                </a:lnTo>
                <a:lnTo>
                  <a:pt x="0" y="898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 descr="Journeys for All logo"/>
          <p:cNvSpPr/>
          <p:nvPr/>
        </p:nvSpPr>
        <p:spPr>
          <a:xfrm flipH="false" flipV="false" rot="0">
            <a:off x="370976" y="7850881"/>
            <a:ext cx="6987223" cy="1547254"/>
          </a:xfrm>
          <a:custGeom>
            <a:avLst/>
            <a:gdLst/>
            <a:ahLst/>
            <a:cxnLst/>
            <a:rect r="r" b="b" t="t" l="l"/>
            <a:pathLst>
              <a:path h="1547254" w="6987223">
                <a:moveTo>
                  <a:pt x="0" y="0"/>
                </a:moveTo>
                <a:lnTo>
                  <a:pt x="6987223" y="0"/>
                </a:lnTo>
                <a:lnTo>
                  <a:pt x="6987223" y="1547254"/>
                </a:lnTo>
                <a:lnTo>
                  <a:pt x="0" y="1547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96" r="0" b="-16489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71490" y="6287256"/>
            <a:ext cx="6417019" cy="1349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46"/>
              </a:lnSpc>
            </a:pPr>
            <a:r>
              <a:rPr lang="en-US" sz="3890">
                <a:solidFill>
                  <a:srgbClr val="6ED61F"/>
                </a:solidFill>
                <a:latin typeface="Atten New 2"/>
                <a:ea typeface="Atten New 2"/>
                <a:cs typeface="Atten New 2"/>
                <a:sym typeface="Atten New 2"/>
              </a:rPr>
              <a:t>Community rail </a:t>
            </a:r>
            <a:r>
              <a:rPr lang="en-US" sz="3890">
                <a:solidFill>
                  <a:srgbClr val="FFFFFF"/>
                </a:solidFill>
                <a:latin typeface="Atten New 2"/>
                <a:ea typeface="Atten New 2"/>
                <a:cs typeface="Atten New 2"/>
                <a:sym typeface="Atten New 2"/>
              </a:rPr>
              <a:t>brings people together through rail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6610" y="262656"/>
            <a:ext cx="2407453" cy="22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51"/>
              </a:lnSpc>
            </a:pPr>
            <a:r>
              <a:rPr lang="en-US" sz="1322">
                <a:solidFill>
                  <a:srgbClr val="FFFFFF"/>
                </a:solidFill>
                <a:latin typeface="Atten New 1"/>
                <a:ea typeface="Atten New 1"/>
                <a:cs typeface="Atten New 1"/>
                <a:sym typeface="Atten New 1"/>
              </a:rPr>
              <a:t>Photo: Community Rail Lancashire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71696" y="9356984"/>
            <a:ext cx="3805657" cy="513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6ED61F"/>
                </a:solidFill>
                <a:latin typeface="Atten New 2"/>
                <a:ea typeface="Atten New 2"/>
                <a:cs typeface="Atten New 2"/>
                <a:sym typeface="Atten New 2"/>
              </a:rPr>
              <a:t>#CommunityRailWeek</a:t>
            </a:r>
          </a:p>
        </p:txBody>
      </p:sp>
      <p:sp>
        <p:nvSpPr>
          <p:cNvPr name="Freeform 11" id="11" descr="Community Rail Week logo"/>
          <p:cNvSpPr/>
          <p:nvPr/>
        </p:nvSpPr>
        <p:spPr>
          <a:xfrm flipH="false" flipV="false" rot="0">
            <a:off x="6052263" y="9180793"/>
            <a:ext cx="1305936" cy="932112"/>
          </a:xfrm>
          <a:custGeom>
            <a:avLst/>
            <a:gdLst/>
            <a:ahLst/>
            <a:cxnLst/>
            <a:rect r="r" b="b" t="t" l="l"/>
            <a:pathLst>
              <a:path h="932112" w="1305936">
                <a:moveTo>
                  <a:pt x="0" y="0"/>
                </a:moveTo>
                <a:lnTo>
                  <a:pt x="1305936" y="0"/>
                </a:lnTo>
                <a:lnTo>
                  <a:pt x="1305936" y="932112"/>
                </a:lnTo>
                <a:lnTo>
                  <a:pt x="0" y="932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DAHI4Jh5Pvc</dc:identifier>
  <dcterms:modified xsi:type="dcterms:W3CDTF">2011-08-01T06:04:30Z</dcterms:modified>
  <cp:revision>1</cp:revision>
  <dc:title>Template - CR Week social media graphic</dc:title>
</cp:coreProperties>
</file>