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858000" cy="9144000"/>
  <p:embeddedFontLst>
    <p:embeddedFont>
      <p:font typeface="Anton" pitchFamily="2" charset="0"/>
      <p:regular r:id="rId6"/>
    </p:embeddedFont>
    <p:embeddedFont>
      <p:font typeface="Brightwall" panose="02000500000000000000" charset="0"/>
      <p:regular r:id="rId7"/>
    </p:embeddedFont>
    <p:embeddedFont>
      <p:font typeface="FourHand" panose="020B0604020202020204" charset="0"/>
      <p:regular r:id="rId8"/>
    </p:embeddedFont>
    <p:embeddedFont>
      <p:font typeface="Open Sans" panose="020B0606030504020204" pitchFamily="34" charset="0"/>
      <p:regular r:id="rId9"/>
    </p:embeddedFont>
    <p:embeddedFont>
      <p:font typeface="Open Sans Bold" panose="020B0806030504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1" d="100"/>
          <a:sy n="41" d="100"/>
        </p:scale>
        <p:origin x="1830" y="-1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Mannion" userId="e7ed5f2d-31fc-48f4-ab64-6ed4114a697c" providerId="ADAL" clId="{3E8C194D-AB7C-4108-A5A5-A25330E19BC2}"/>
    <pc:docChg chg="custSel modSld">
      <pc:chgData name="Alice Mannion" userId="e7ed5f2d-31fc-48f4-ab64-6ed4114a697c" providerId="ADAL" clId="{3E8C194D-AB7C-4108-A5A5-A25330E19BC2}" dt="2026-07-07T08:17:06.849" v="55" actId="1076"/>
      <pc:docMkLst>
        <pc:docMk/>
      </pc:docMkLst>
      <pc:sldChg chg="delSp modSp mod">
        <pc:chgData name="Alice Mannion" userId="e7ed5f2d-31fc-48f4-ab64-6ed4114a697c" providerId="ADAL" clId="{3E8C194D-AB7C-4108-A5A5-A25330E19BC2}" dt="2026-07-07T08:17:06.849" v="55" actId="1076"/>
        <pc:sldMkLst>
          <pc:docMk/>
          <pc:sldMk cId="0" sldId="256"/>
        </pc:sldMkLst>
        <pc:spChg chg="mod">
          <ac:chgData name="Alice Mannion" userId="e7ed5f2d-31fc-48f4-ab64-6ed4114a697c" providerId="ADAL" clId="{3E8C194D-AB7C-4108-A5A5-A25330E19BC2}" dt="2026-07-07T08:15:31.287" v="2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Alice Mannion" userId="e7ed5f2d-31fc-48f4-ab64-6ed4114a697c" providerId="ADAL" clId="{3E8C194D-AB7C-4108-A5A5-A25330E19BC2}" dt="2026-07-07T08:15:51.715" v="6" actId="1076"/>
          <ac:spMkLst>
            <pc:docMk/>
            <pc:sldMk cId="0" sldId="256"/>
            <ac:spMk id="5" creationId="{00000000-0000-0000-0000-000000000000}"/>
          </ac:spMkLst>
        </pc:spChg>
        <pc:spChg chg="mod modCrop">
          <ac:chgData name="Alice Mannion" userId="e7ed5f2d-31fc-48f4-ab64-6ed4114a697c" providerId="ADAL" clId="{3E8C194D-AB7C-4108-A5A5-A25330E19BC2}" dt="2026-07-07T08:16:05.618" v="7" actId="732"/>
          <ac:spMkLst>
            <pc:docMk/>
            <pc:sldMk cId="0" sldId="256"/>
            <ac:spMk id="23" creationId="{00000000-0000-0000-0000-000000000000}"/>
          </ac:spMkLst>
        </pc:spChg>
        <pc:spChg chg="mod">
          <ac:chgData name="Alice Mannion" userId="e7ed5f2d-31fc-48f4-ab64-6ed4114a697c" providerId="ADAL" clId="{3E8C194D-AB7C-4108-A5A5-A25330E19BC2}" dt="2026-07-07T08:16:13.367" v="9" actId="14100"/>
          <ac:spMkLst>
            <pc:docMk/>
            <pc:sldMk cId="0" sldId="256"/>
            <ac:spMk id="24" creationId="{00000000-0000-0000-0000-000000000000}"/>
          </ac:spMkLst>
        </pc:spChg>
        <pc:spChg chg="del mod">
          <ac:chgData name="Alice Mannion" userId="e7ed5f2d-31fc-48f4-ab64-6ed4114a697c" providerId="ADAL" clId="{3E8C194D-AB7C-4108-A5A5-A25330E19BC2}" dt="2026-07-07T08:16:17.032" v="11" actId="478"/>
          <ac:spMkLst>
            <pc:docMk/>
            <pc:sldMk cId="0" sldId="256"/>
            <ac:spMk id="25" creationId="{00000000-0000-0000-0000-000000000000}"/>
          </ac:spMkLst>
        </pc:spChg>
        <pc:spChg chg="mod">
          <ac:chgData name="Alice Mannion" userId="e7ed5f2d-31fc-48f4-ab64-6ed4114a697c" providerId="ADAL" clId="{3E8C194D-AB7C-4108-A5A5-A25330E19BC2}" dt="2026-07-07T08:17:06.849" v="55" actId="1076"/>
          <ac:spMkLst>
            <pc:docMk/>
            <pc:sldMk cId="0" sldId="256"/>
            <ac:spMk id="29" creationId="{00000000-0000-0000-0000-000000000000}"/>
          </ac:spMkLst>
        </pc:spChg>
        <pc:spChg chg="mod">
          <ac:chgData name="Alice Mannion" userId="e7ed5f2d-31fc-48f4-ab64-6ed4114a697c" providerId="ADAL" clId="{3E8C194D-AB7C-4108-A5A5-A25330E19BC2}" dt="2026-07-07T08:16:47.251" v="52" actId="207"/>
          <ac:spMkLst>
            <pc:docMk/>
            <pc:sldMk cId="0" sldId="256"/>
            <ac:spMk id="30" creationId="{00000000-0000-0000-0000-000000000000}"/>
          </ac:spMkLst>
        </pc:spChg>
        <pc:grpChg chg="mod">
          <ac:chgData name="Alice Mannion" userId="e7ed5f2d-31fc-48f4-ab64-6ed4114a697c" providerId="ADAL" clId="{3E8C194D-AB7C-4108-A5A5-A25330E19BC2}" dt="2026-07-07T08:16:58.648" v="54" actId="14100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Alice Mannion" userId="e7ed5f2d-31fc-48f4-ab64-6ed4114a697c" providerId="ADAL" clId="{3E8C194D-AB7C-4108-A5A5-A25330E19BC2}" dt="2026-07-07T08:16:53.899" v="53" actId="1076"/>
          <ac:grpSpMkLst>
            <pc:docMk/>
            <pc:sldMk cId="0" sldId="256"/>
            <ac:grpSpMk id="6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242" y="113971"/>
            <a:ext cx="2094840" cy="1561372"/>
          </a:xfrm>
          <a:custGeom>
            <a:avLst/>
            <a:gdLst/>
            <a:ahLst/>
            <a:cxnLst/>
            <a:rect l="l" t="t" r="r" b="b"/>
            <a:pathLst>
              <a:path w="2094840" h="1561372">
                <a:moveTo>
                  <a:pt x="0" y="0"/>
                </a:moveTo>
                <a:lnTo>
                  <a:pt x="2094840" y="0"/>
                </a:lnTo>
                <a:lnTo>
                  <a:pt x="2094840" y="1561372"/>
                </a:lnTo>
                <a:lnTo>
                  <a:pt x="0" y="1561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3641086" y="108000"/>
            <a:ext cx="4045900" cy="10476000"/>
            <a:chOff x="0" y="0"/>
            <a:chExt cx="3195510" cy="8754996"/>
          </a:xfrm>
        </p:grpSpPr>
        <p:sp>
          <p:nvSpPr>
            <p:cNvPr id="4" name="Freeform 4"/>
            <p:cNvSpPr/>
            <p:nvPr/>
          </p:nvSpPr>
          <p:spPr>
            <a:xfrm>
              <a:off x="-12522" y="13303"/>
              <a:ext cx="3238490" cy="8736365"/>
            </a:xfrm>
            <a:custGeom>
              <a:avLst/>
              <a:gdLst/>
              <a:ahLst/>
              <a:cxnLst/>
              <a:rect l="l" t="t" r="r" b="b"/>
              <a:pathLst>
                <a:path w="3238490" h="8736365">
                  <a:moveTo>
                    <a:pt x="3197909" y="8716488"/>
                  </a:moveTo>
                  <a:cubicBezTo>
                    <a:pt x="2388088" y="8745503"/>
                    <a:pt x="1526354" y="8717888"/>
                    <a:pt x="720842" y="8730316"/>
                  </a:cubicBezTo>
                  <a:cubicBezTo>
                    <a:pt x="552243" y="8720339"/>
                    <a:pt x="369965" y="8746900"/>
                    <a:pt x="194185" y="8731366"/>
                  </a:cubicBezTo>
                  <a:cubicBezTo>
                    <a:pt x="154651" y="8720689"/>
                    <a:pt x="-117907" y="8825259"/>
                    <a:pt x="78525" y="8379717"/>
                  </a:cubicBezTo>
                  <a:cubicBezTo>
                    <a:pt x="127429" y="8303226"/>
                    <a:pt x="71685" y="8170723"/>
                    <a:pt x="88306" y="8049947"/>
                  </a:cubicBezTo>
                  <a:cubicBezTo>
                    <a:pt x="149658" y="7892414"/>
                    <a:pt x="78730" y="7655940"/>
                    <a:pt x="39265" y="7416489"/>
                  </a:cubicBezTo>
                  <a:cubicBezTo>
                    <a:pt x="35982" y="7217472"/>
                    <a:pt x="100207" y="7057313"/>
                    <a:pt x="60605" y="6845343"/>
                  </a:cubicBezTo>
                  <a:cubicBezTo>
                    <a:pt x="64230" y="6744697"/>
                    <a:pt x="62110" y="6567735"/>
                    <a:pt x="25654" y="6483192"/>
                  </a:cubicBezTo>
                  <a:cubicBezTo>
                    <a:pt x="-56947" y="6413352"/>
                    <a:pt x="87690" y="6199807"/>
                    <a:pt x="72369" y="6008317"/>
                  </a:cubicBezTo>
                  <a:cubicBezTo>
                    <a:pt x="76884" y="5831880"/>
                    <a:pt x="71412" y="5627436"/>
                    <a:pt x="57664" y="5418793"/>
                  </a:cubicBezTo>
                  <a:cubicBezTo>
                    <a:pt x="61152" y="5347202"/>
                    <a:pt x="76542" y="5281389"/>
                    <a:pt x="70454" y="5212599"/>
                  </a:cubicBezTo>
                  <a:cubicBezTo>
                    <a:pt x="72506" y="5112303"/>
                    <a:pt x="122231" y="5012007"/>
                    <a:pt x="85570" y="4927989"/>
                  </a:cubicBezTo>
                  <a:cubicBezTo>
                    <a:pt x="79209" y="4913811"/>
                    <a:pt x="86596" y="4889831"/>
                    <a:pt x="94598" y="4864100"/>
                  </a:cubicBezTo>
                  <a:cubicBezTo>
                    <a:pt x="88921" y="4850797"/>
                    <a:pt x="42343" y="4653181"/>
                    <a:pt x="62862" y="4571964"/>
                  </a:cubicBezTo>
                  <a:cubicBezTo>
                    <a:pt x="61699" y="4484270"/>
                    <a:pt x="102738" y="4494423"/>
                    <a:pt x="62999" y="4303107"/>
                  </a:cubicBezTo>
                  <a:cubicBezTo>
                    <a:pt x="36598" y="4284203"/>
                    <a:pt x="120794" y="4049478"/>
                    <a:pt x="156840" y="3874267"/>
                  </a:cubicBezTo>
                  <a:cubicBezTo>
                    <a:pt x="146307" y="3774496"/>
                    <a:pt x="173050" y="3688903"/>
                    <a:pt x="184335" y="3588081"/>
                  </a:cubicBezTo>
                  <a:cubicBezTo>
                    <a:pt x="196373" y="3441400"/>
                    <a:pt x="184199" y="3351432"/>
                    <a:pt x="246645" y="3220329"/>
                  </a:cubicBezTo>
                  <a:cubicBezTo>
                    <a:pt x="264975" y="3118807"/>
                    <a:pt x="218534" y="3003283"/>
                    <a:pt x="241789" y="2848375"/>
                  </a:cubicBezTo>
                  <a:cubicBezTo>
                    <a:pt x="231666" y="2827546"/>
                    <a:pt x="260188" y="2804091"/>
                    <a:pt x="241857" y="2768734"/>
                  </a:cubicBezTo>
                  <a:cubicBezTo>
                    <a:pt x="233718" y="2740728"/>
                    <a:pt x="217371" y="2746504"/>
                    <a:pt x="233239" y="2688041"/>
                  </a:cubicBezTo>
                  <a:cubicBezTo>
                    <a:pt x="227562" y="2664587"/>
                    <a:pt x="251570" y="2496026"/>
                    <a:pt x="238848" y="2374025"/>
                  </a:cubicBezTo>
                  <a:cubicBezTo>
                    <a:pt x="236659" y="2359322"/>
                    <a:pt x="272636" y="2306986"/>
                    <a:pt x="258341" y="2270929"/>
                  </a:cubicBezTo>
                  <a:cubicBezTo>
                    <a:pt x="274483" y="2187086"/>
                    <a:pt x="221680" y="2136850"/>
                    <a:pt x="266412" y="1945010"/>
                  </a:cubicBezTo>
                  <a:cubicBezTo>
                    <a:pt x="240558" y="1897225"/>
                    <a:pt x="250065" y="1840163"/>
                    <a:pt x="247808" y="1784151"/>
                  </a:cubicBezTo>
                  <a:cubicBezTo>
                    <a:pt x="277971" y="1693132"/>
                    <a:pt x="289940" y="1502166"/>
                    <a:pt x="357175" y="1159969"/>
                  </a:cubicBezTo>
                  <a:cubicBezTo>
                    <a:pt x="392741" y="1040944"/>
                    <a:pt x="388364" y="862056"/>
                    <a:pt x="433848" y="558892"/>
                  </a:cubicBezTo>
                  <a:cubicBezTo>
                    <a:pt x="419826" y="520209"/>
                    <a:pt x="492943" y="533687"/>
                    <a:pt x="542394" y="285660"/>
                  </a:cubicBezTo>
                  <a:cubicBezTo>
                    <a:pt x="534049" y="192015"/>
                    <a:pt x="589246" y="105372"/>
                    <a:pt x="565922" y="0"/>
                  </a:cubicBezTo>
                  <a:cubicBezTo>
                    <a:pt x="787939" y="13302"/>
                    <a:pt x="1057697" y="-1051"/>
                    <a:pt x="1327866" y="2800"/>
                  </a:cubicBezTo>
                  <a:cubicBezTo>
                    <a:pt x="1874085" y="7876"/>
                    <a:pt x="2380975" y="4376"/>
                    <a:pt x="2919875" y="3150"/>
                  </a:cubicBezTo>
                  <a:cubicBezTo>
                    <a:pt x="3418217" y="129352"/>
                    <a:pt x="3174039" y="-603218"/>
                    <a:pt x="3208032" y="3149089"/>
                  </a:cubicBezTo>
                  <a:cubicBezTo>
                    <a:pt x="3189702" y="4962822"/>
                    <a:pt x="3227717" y="7001651"/>
                    <a:pt x="3197909" y="8716488"/>
                  </a:cubicBezTo>
                  <a:close/>
                </a:path>
              </a:pathLst>
            </a:custGeom>
            <a:blipFill>
              <a:blip r:embed="rId3"/>
              <a:stretch>
                <a:fillRect l="-60734" t="-152" r="-252284" b="-5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 rot="4782351">
            <a:off x="5428767" y="1036582"/>
            <a:ext cx="1189556" cy="1277521"/>
          </a:xfrm>
          <a:custGeom>
            <a:avLst/>
            <a:gdLst/>
            <a:ahLst/>
            <a:cxnLst/>
            <a:rect l="l" t="t" r="r" b="b"/>
            <a:pathLst>
              <a:path w="1247039" h="1285607">
                <a:moveTo>
                  <a:pt x="0" y="0"/>
                </a:moveTo>
                <a:lnTo>
                  <a:pt x="1247039" y="0"/>
                </a:lnTo>
                <a:lnTo>
                  <a:pt x="1247039" y="1285607"/>
                </a:lnTo>
                <a:lnTo>
                  <a:pt x="0" y="12856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-988936" y="8088722"/>
            <a:ext cx="6043812" cy="1518215"/>
            <a:chOff x="0" y="0"/>
            <a:chExt cx="7919451" cy="2024287"/>
          </a:xfrm>
        </p:grpSpPr>
        <p:sp>
          <p:nvSpPr>
            <p:cNvPr id="7" name="Freeform 7"/>
            <p:cNvSpPr/>
            <p:nvPr/>
          </p:nvSpPr>
          <p:spPr>
            <a:xfrm rot="-79908">
              <a:off x="20338" y="91312"/>
              <a:ext cx="7878775" cy="1841664"/>
            </a:xfrm>
            <a:custGeom>
              <a:avLst/>
              <a:gdLst/>
              <a:ahLst/>
              <a:cxnLst/>
              <a:rect l="l" t="t" r="r" b="b"/>
              <a:pathLst>
                <a:path w="7878775" h="1841664">
                  <a:moveTo>
                    <a:pt x="0" y="0"/>
                  </a:moveTo>
                  <a:lnTo>
                    <a:pt x="7878775" y="0"/>
                  </a:lnTo>
                  <a:lnTo>
                    <a:pt x="7878775" y="1841663"/>
                  </a:lnTo>
                  <a:lnTo>
                    <a:pt x="0" y="1841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5461959" y="321974"/>
              <a:ext cx="956241" cy="956241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8100" cap="sq">
                <a:solidFill>
                  <a:srgbClr val="FEFEF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02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681608" y="588148"/>
              <a:ext cx="516943" cy="423893"/>
            </a:xfrm>
            <a:custGeom>
              <a:avLst/>
              <a:gdLst/>
              <a:ahLst/>
              <a:cxnLst/>
              <a:rect l="l" t="t" r="r" b="b"/>
              <a:pathLst>
                <a:path w="516943" h="423893">
                  <a:moveTo>
                    <a:pt x="0" y="0"/>
                  </a:moveTo>
                  <a:lnTo>
                    <a:pt x="516943" y="0"/>
                  </a:lnTo>
                  <a:lnTo>
                    <a:pt x="516943" y="423893"/>
                  </a:lnTo>
                  <a:lnTo>
                    <a:pt x="0" y="423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3764076" y="336951"/>
              <a:ext cx="956241" cy="95624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8100" cap="sq">
                <a:solidFill>
                  <a:srgbClr val="FEFEF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02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4020014" y="555208"/>
              <a:ext cx="444366" cy="519726"/>
            </a:xfrm>
            <a:custGeom>
              <a:avLst/>
              <a:gdLst/>
              <a:ahLst/>
              <a:cxnLst/>
              <a:rect l="l" t="t" r="r" b="b"/>
              <a:pathLst>
                <a:path w="444366" h="519726">
                  <a:moveTo>
                    <a:pt x="0" y="0"/>
                  </a:moveTo>
                  <a:lnTo>
                    <a:pt x="444366" y="0"/>
                  </a:lnTo>
                  <a:lnTo>
                    <a:pt x="444366" y="519726"/>
                  </a:lnTo>
                  <a:lnTo>
                    <a:pt x="0" y="519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066194" y="321974"/>
              <a:ext cx="956241" cy="95624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28575" cap="sq">
                <a:solidFill>
                  <a:srgbClr val="FEFEF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02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2256391" y="540231"/>
              <a:ext cx="606979" cy="519726"/>
            </a:xfrm>
            <a:custGeom>
              <a:avLst/>
              <a:gdLst/>
              <a:ahLst/>
              <a:cxnLst/>
              <a:rect l="l" t="t" r="r" b="b"/>
              <a:pathLst>
                <a:path w="606979" h="519726">
                  <a:moveTo>
                    <a:pt x="0" y="0"/>
                  </a:moveTo>
                  <a:lnTo>
                    <a:pt x="606979" y="0"/>
                  </a:lnTo>
                  <a:lnTo>
                    <a:pt x="606979" y="519726"/>
                  </a:lnTo>
                  <a:lnTo>
                    <a:pt x="0" y="519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906844" y="1371165"/>
              <a:ext cx="1274939" cy="301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02"/>
                </a:lnSpc>
              </a:pPr>
              <a:r>
                <a:rPr lang="en-US" sz="1397">
                  <a:solidFill>
                    <a:srgbClr val="FEFEFE"/>
                  </a:solidFill>
                  <a:latin typeface="Open Sans"/>
                  <a:ea typeface="Open Sans"/>
                  <a:cs typeface="Open Sans"/>
                  <a:sym typeface="Open Sans"/>
                </a:rPr>
                <a:t>Local gems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785710" y="1390916"/>
              <a:ext cx="912974" cy="296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02"/>
                </a:lnSpc>
              </a:pPr>
              <a:r>
                <a:rPr lang="en-US" sz="1397">
                  <a:solidFill>
                    <a:srgbClr val="FEFEFE"/>
                  </a:solidFill>
                  <a:latin typeface="Open Sans"/>
                  <a:ea typeface="Open Sans"/>
                  <a:cs typeface="Open Sans"/>
                  <a:sym typeface="Open Sans"/>
                </a:rPr>
                <a:t>Car-free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302610" y="1371165"/>
              <a:ext cx="1274939" cy="296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02"/>
                </a:lnSpc>
              </a:pPr>
              <a:r>
                <a:rPr lang="en-US" sz="1397">
                  <a:solidFill>
                    <a:srgbClr val="FEFEFE"/>
                  </a:solidFill>
                  <a:latin typeface="Open Sans"/>
                  <a:ea typeface="Open Sans"/>
                  <a:cs typeface="Open Sans"/>
                  <a:sym typeface="Open Sans"/>
                </a:rPr>
                <a:t>Memorable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0" y="9532528"/>
            <a:ext cx="7686986" cy="2140806"/>
          </a:xfrm>
          <a:custGeom>
            <a:avLst/>
            <a:gdLst/>
            <a:ahLst/>
            <a:cxnLst/>
            <a:rect l="l" t="t" r="r" b="b"/>
            <a:pathLst>
              <a:path w="7686986" h="2123530">
                <a:moveTo>
                  <a:pt x="0" y="0"/>
                </a:moveTo>
                <a:lnTo>
                  <a:pt x="7686986" y="0"/>
                </a:lnTo>
                <a:lnTo>
                  <a:pt x="7686986" y="2123529"/>
                </a:lnTo>
                <a:lnTo>
                  <a:pt x="0" y="21235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" b="80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217776" y="9893187"/>
            <a:ext cx="1815194" cy="1168301"/>
          </a:xfrm>
          <a:custGeom>
            <a:avLst/>
            <a:gdLst/>
            <a:ahLst/>
            <a:cxnLst/>
            <a:rect l="l" t="t" r="r" b="b"/>
            <a:pathLst>
              <a:path w="1222111" h="776700">
                <a:moveTo>
                  <a:pt x="0" y="0"/>
                </a:moveTo>
                <a:lnTo>
                  <a:pt x="1222111" y="0"/>
                </a:lnTo>
                <a:lnTo>
                  <a:pt x="1222111" y="776699"/>
                </a:lnTo>
                <a:lnTo>
                  <a:pt x="0" y="7766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/>
          <p:cNvSpPr txBox="1"/>
          <p:nvPr/>
        </p:nvSpPr>
        <p:spPr>
          <a:xfrm>
            <a:off x="253176" y="1422928"/>
            <a:ext cx="5762252" cy="1779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83"/>
              </a:lnSpc>
            </a:pPr>
            <a:r>
              <a:rPr lang="en-US" sz="10488" dirty="0">
                <a:solidFill>
                  <a:srgbClr val="1F3B78"/>
                </a:solidFill>
                <a:latin typeface="Anton"/>
                <a:ea typeface="Anton"/>
                <a:cs typeface="Anton"/>
                <a:sym typeface="Anton"/>
              </a:rPr>
              <a:t>Great days</a:t>
            </a:r>
          </a:p>
        </p:txBody>
      </p:sp>
      <p:sp>
        <p:nvSpPr>
          <p:cNvPr id="27" name="TextBox 27"/>
          <p:cNvSpPr txBox="1"/>
          <p:nvPr/>
        </p:nvSpPr>
        <p:spPr>
          <a:xfrm rot="-211639">
            <a:off x="387487" y="3183211"/>
            <a:ext cx="3474902" cy="109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6032">
                <a:solidFill>
                  <a:srgbClr val="5EC7AB"/>
                </a:solidFill>
                <a:latin typeface="FourHand"/>
                <a:ea typeface="FourHand"/>
                <a:cs typeface="FourHand"/>
                <a:sym typeface="FourHand"/>
              </a:rPr>
              <a:t>start by train</a:t>
            </a:r>
          </a:p>
        </p:txBody>
      </p:sp>
      <p:sp>
        <p:nvSpPr>
          <p:cNvPr id="28" name="Freeform 28"/>
          <p:cNvSpPr/>
          <p:nvPr/>
        </p:nvSpPr>
        <p:spPr>
          <a:xfrm rot="-236297">
            <a:off x="1218737" y="3977251"/>
            <a:ext cx="2596905" cy="266183"/>
          </a:xfrm>
          <a:custGeom>
            <a:avLst/>
            <a:gdLst/>
            <a:ahLst/>
            <a:cxnLst/>
            <a:rect l="l" t="t" r="r" b="b"/>
            <a:pathLst>
              <a:path w="2596905" h="266183">
                <a:moveTo>
                  <a:pt x="0" y="0"/>
                </a:moveTo>
                <a:lnTo>
                  <a:pt x="2596905" y="0"/>
                </a:lnTo>
                <a:lnTo>
                  <a:pt x="2596905" y="266183"/>
                </a:lnTo>
                <a:lnTo>
                  <a:pt x="0" y="2661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/>
          <p:cNvSpPr txBox="1"/>
          <p:nvPr/>
        </p:nvSpPr>
        <p:spPr>
          <a:xfrm>
            <a:off x="363759" y="4519134"/>
            <a:ext cx="3339997" cy="1934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6"/>
              </a:lnSpc>
            </a:pPr>
            <a:r>
              <a:rPr lang="en-US" sz="2400" b="1" dirty="0">
                <a:solidFill>
                  <a:srgbClr val="1F3B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Discover hidden gems, make new memories and travel greener this summer with</a:t>
            </a:r>
            <a:r>
              <a:rPr lang="en-US" sz="2400" b="1" dirty="0">
                <a:solidFill>
                  <a:srgbClr val="5EC7A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community rail.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436872" y="10302879"/>
            <a:ext cx="3134069" cy="293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40"/>
              </a:lnSpc>
            </a:pPr>
            <a:r>
              <a:rPr lang="en-US" sz="1891" b="1" dirty="0">
                <a:solidFill>
                  <a:srgbClr val="FF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Add your website &amp; logos</a:t>
            </a:r>
          </a:p>
        </p:txBody>
      </p:sp>
      <p:sp>
        <p:nvSpPr>
          <p:cNvPr id="31" name="Freeform 31"/>
          <p:cNvSpPr/>
          <p:nvPr/>
        </p:nvSpPr>
        <p:spPr>
          <a:xfrm rot="8611455" flipH="1">
            <a:off x="1165548" y="6704435"/>
            <a:ext cx="924483" cy="724564"/>
          </a:xfrm>
          <a:custGeom>
            <a:avLst/>
            <a:gdLst/>
            <a:ahLst/>
            <a:cxnLst/>
            <a:rect l="l" t="t" r="r" b="b"/>
            <a:pathLst>
              <a:path w="924483" h="724564">
                <a:moveTo>
                  <a:pt x="924483" y="0"/>
                </a:moveTo>
                <a:lnTo>
                  <a:pt x="0" y="0"/>
                </a:lnTo>
                <a:lnTo>
                  <a:pt x="0" y="724563"/>
                </a:lnTo>
                <a:lnTo>
                  <a:pt x="924483" y="724563"/>
                </a:lnTo>
                <a:lnTo>
                  <a:pt x="924483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TextBox 32"/>
          <p:cNvSpPr txBox="1"/>
          <p:nvPr/>
        </p:nvSpPr>
        <p:spPr>
          <a:xfrm>
            <a:off x="253176" y="7160334"/>
            <a:ext cx="1779794" cy="809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5"/>
              </a:lnSpc>
            </a:pPr>
            <a:r>
              <a:rPr lang="en-US" sz="2325">
                <a:solidFill>
                  <a:srgbClr val="1F3B78"/>
                </a:solidFill>
                <a:latin typeface="Brightwall"/>
                <a:ea typeface="Brightwall"/>
                <a:cs typeface="Brightwall"/>
                <a:sym typeface="Brightwall"/>
              </a:rPr>
              <a:t>Scan me for inspiration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3966" y="6584325"/>
            <a:ext cx="1507500" cy="150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D4C8B5418364D8D779720870E289A" ma:contentTypeVersion="19" ma:contentTypeDescription="Create a new document." ma:contentTypeScope="" ma:versionID="3ea64bda1b70492304c776172953fe2b">
  <xsd:schema xmlns:xsd="http://www.w3.org/2001/XMLSchema" xmlns:xs="http://www.w3.org/2001/XMLSchema" xmlns:p="http://schemas.microsoft.com/office/2006/metadata/properties" xmlns:ns2="104a47f3-9bf8-4a09-909e-697f2ff45180" xmlns:ns3="f70fc51b-0922-43dc-875f-7a3366134006" targetNamespace="http://schemas.microsoft.com/office/2006/metadata/properties" ma:root="true" ma:fieldsID="9d22ecf9b4e93da04bcc450c719ac791" ns2:_="" ns3:_="">
    <xsd:import namespace="104a47f3-9bf8-4a09-909e-697f2ff45180"/>
    <xsd:import namespace="f70fc51b-0922-43dc-875f-7a3366134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a47f3-9bf8-4a09-909e-697f2ff45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c67136-3742-4b7c-9ff6-53771da8d3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fc51b-0922-43dc-875f-7a33661340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ccd247-f873-479e-8766-d4e87f18d8b3}" ma:internalName="TaxCatchAll" ma:showField="CatchAllData" ma:web="f70fc51b-0922-43dc-875f-7a33661340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0fc51b-0922-43dc-875f-7a3366134006" xsi:nil="true"/>
    <lcf76f155ced4ddcb4097134ff3c332f xmlns="104a47f3-9bf8-4a09-909e-697f2ff451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ACD1A7-852F-4E16-894D-BBC118315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959597-958A-40E8-AFB0-736520DD4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a47f3-9bf8-4a09-909e-697f2ff45180"/>
    <ds:schemaRef ds:uri="f70fc51b-0922-43dc-875f-7a33661340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E0FAD2-839C-41FF-BA42-90BC2945161C}">
  <ds:schemaRefs>
    <ds:schemaRef ds:uri="http://schemas.microsoft.com/office/2006/metadata/properties"/>
    <ds:schemaRef ds:uri="http://schemas.microsoft.com/office/infopath/2007/PartnerControls"/>
    <ds:schemaRef ds:uri="f70fc51b-0922-43dc-875f-7a3366134006"/>
    <ds:schemaRef ds:uri="104a47f3-9bf8-4a09-909e-697f2ff451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Open Sans Bold</vt:lpstr>
      <vt:lpstr>Open Sans</vt:lpstr>
      <vt:lpstr>Arial</vt:lpstr>
      <vt:lpstr>FourHand</vt:lpstr>
      <vt:lpstr>Brightwall</vt:lpstr>
      <vt:lpstr>Calibri</vt:lpstr>
      <vt:lpstr>Anton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for members</dc:title>
  <cp:lastModifiedBy>Alice Mannion</cp:lastModifiedBy>
  <cp:revision>1</cp:revision>
  <dcterms:created xsi:type="dcterms:W3CDTF">2006-08-16T00:00:00Z</dcterms:created>
  <dcterms:modified xsi:type="dcterms:W3CDTF">2026-07-07T08:17:13Z</dcterms:modified>
  <dc:identifier>DAHOsCrBelg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0x010100DB4D4C8B5418364D8D779720870E289A</vt:lpwstr>
  </property>
  <property fmtid="{D5CDD505-2E9C-101B-9397-08002B2CF9AE}" pid="3" name="MediaServiceImageTags">
    <vt:lpwstr/>
  </property>
</Properties>
</file>