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287000" cy="10287000"/>
  <p:notesSz cx="6858000" cy="9144000"/>
  <p:embeddedFontLst>
    <p:embeddedFont>
      <p:font typeface="Anton" pitchFamily="2" charset="0"/>
      <p:regular r:id="rId6"/>
    </p:embeddedFont>
    <p:embeddedFont>
      <p:font typeface="FourHand" panose="020B0604020202020204" charset="0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3" d="100"/>
          <a:sy n="43" d="100"/>
        </p:scale>
        <p:origin x="1413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Mannion" userId="e7ed5f2d-31fc-48f4-ab64-6ed4114a697c" providerId="ADAL" clId="{3E8C194D-AB7C-4108-A5A5-A25330E19BC2}"/>
    <pc:docChg chg="modSld">
      <pc:chgData name="Alice Mannion" userId="e7ed5f2d-31fc-48f4-ab64-6ed4114a697c" providerId="ADAL" clId="{3E8C194D-AB7C-4108-A5A5-A25330E19BC2}" dt="2026-07-07T08:18:25.176" v="1" actId="14100"/>
      <pc:docMkLst>
        <pc:docMk/>
      </pc:docMkLst>
      <pc:sldChg chg="modSp mod">
        <pc:chgData name="Alice Mannion" userId="e7ed5f2d-31fc-48f4-ab64-6ed4114a697c" providerId="ADAL" clId="{3E8C194D-AB7C-4108-A5A5-A25330E19BC2}" dt="2026-07-07T08:18:25.176" v="1" actId="14100"/>
        <pc:sldMkLst>
          <pc:docMk/>
          <pc:sldMk cId="0" sldId="256"/>
        </pc:sldMkLst>
        <pc:spChg chg="mod modCrop">
          <ac:chgData name="Alice Mannion" userId="e7ed5f2d-31fc-48f4-ab64-6ed4114a697c" providerId="ADAL" clId="{3E8C194D-AB7C-4108-A5A5-A25330E19BC2}" dt="2026-07-07T08:18:18.194" v="0" actId="732"/>
          <ac:spMkLst>
            <pc:docMk/>
            <pc:sldMk cId="0" sldId="256"/>
            <ac:spMk id="8" creationId="{00000000-0000-0000-0000-000000000000}"/>
          </ac:spMkLst>
        </pc:spChg>
        <pc:spChg chg="mod">
          <ac:chgData name="Alice Mannion" userId="e7ed5f2d-31fc-48f4-ab64-6ed4114a697c" providerId="ADAL" clId="{3E8C194D-AB7C-4108-A5A5-A25330E19BC2}" dt="2026-07-07T08:18:25.176" v="1" actId="14100"/>
          <ac:spMkLst>
            <pc:docMk/>
            <pc:sldMk cId="0" sldId="256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0716">
            <a:off x="135974" y="93712"/>
            <a:ext cx="2508885" cy="1869976"/>
          </a:xfrm>
          <a:custGeom>
            <a:avLst/>
            <a:gdLst/>
            <a:ahLst/>
            <a:cxnLst/>
            <a:rect l="l" t="t" r="r" b="b"/>
            <a:pathLst>
              <a:path w="2508885" h="1869976">
                <a:moveTo>
                  <a:pt x="0" y="0"/>
                </a:moveTo>
                <a:lnTo>
                  <a:pt x="2508885" y="0"/>
                </a:lnTo>
                <a:lnTo>
                  <a:pt x="2508885" y="1869976"/>
                </a:lnTo>
                <a:lnTo>
                  <a:pt x="0" y="1869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 rot="-211639">
            <a:off x="481555" y="3398836"/>
            <a:ext cx="4728349" cy="1483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39"/>
              </a:lnSpc>
            </a:pPr>
            <a:r>
              <a:rPr lang="en-US" sz="8208">
                <a:solidFill>
                  <a:srgbClr val="5EC7AB"/>
                </a:solidFill>
                <a:latin typeface="FourHand"/>
                <a:ea typeface="FourHand"/>
                <a:cs typeface="FourHand"/>
                <a:sym typeface="FourHand"/>
              </a:rPr>
              <a:t>start by train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669621" y="0"/>
            <a:ext cx="4617379" cy="10287000"/>
            <a:chOff x="0" y="0"/>
            <a:chExt cx="2835888" cy="6318039"/>
          </a:xfrm>
        </p:grpSpPr>
        <p:sp>
          <p:nvSpPr>
            <p:cNvPr id="5" name="Freeform 5"/>
            <p:cNvSpPr/>
            <p:nvPr/>
          </p:nvSpPr>
          <p:spPr>
            <a:xfrm>
              <a:off x="-14303" y="-623"/>
              <a:ext cx="2885783" cy="6318655"/>
            </a:xfrm>
            <a:custGeom>
              <a:avLst/>
              <a:gdLst/>
              <a:ahLst/>
              <a:cxnLst/>
              <a:rect l="l" t="t" r="r" b="b"/>
              <a:pathLst>
                <a:path w="2885783" h="6318655">
                  <a:moveTo>
                    <a:pt x="2841207" y="6300472"/>
                  </a:moveTo>
                  <a:cubicBezTo>
                    <a:pt x="2122524" y="6322472"/>
                    <a:pt x="1357768" y="6301483"/>
                    <a:pt x="642909" y="6310451"/>
                  </a:cubicBezTo>
                  <a:cubicBezTo>
                    <a:pt x="493284" y="6303251"/>
                    <a:pt x="331519" y="6323869"/>
                    <a:pt x="175521" y="6311209"/>
                  </a:cubicBezTo>
                  <a:cubicBezTo>
                    <a:pt x="140437" y="6303504"/>
                    <a:pt x="-116126" y="6402228"/>
                    <a:pt x="72878" y="6057442"/>
                  </a:cubicBezTo>
                  <a:cubicBezTo>
                    <a:pt x="116278" y="6002242"/>
                    <a:pt x="66808" y="5906621"/>
                    <a:pt x="81558" y="5819464"/>
                  </a:cubicBezTo>
                  <a:cubicBezTo>
                    <a:pt x="136006" y="5705780"/>
                    <a:pt x="73060" y="5535128"/>
                    <a:pt x="38037" y="5362329"/>
                  </a:cubicBezTo>
                  <a:cubicBezTo>
                    <a:pt x="35123" y="5218708"/>
                    <a:pt x="92120" y="5103129"/>
                    <a:pt x="56975" y="4950162"/>
                  </a:cubicBezTo>
                  <a:cubicBezTo>
                    <a:pt x="60192" y="4877530"/>
                    <a:pt x="58310" y="4749825"/>
                    <a:pt x="25957" y="4688815"/>
                  </a:cubicBezTo>
                  <a:cubicBezTo>
                    <a:pt x="-55166" y="4638415"/>
                    <a:pt x="81012" y="4484311"/>
                    <a:pt x="67415" y="4346122"/>
                  </a:cubicBezTo>
                  <a:cubicBezTo>
                    <a:pt x="71421" y="4218796"/>
                    <a:pt x="66565" y="4071259"/>
                    <a:pt x="54365" y="3920692"/>
                  </a:cubicBezTo>
                  <a:cubicBezTo>
                    <a:pt x="57460" y="3869029"/>
                    <a:pt x="71118" y="3821534"/>
                    <a:pt x="65716" y="3771892"/>
                  </a:cubicBezTo>
                  <a:cubicBezTo>
                    <a:pt x="67537" y="3699514"/>
                    <a:pt x="111665" y="3627135"/>
                    <a:pt x="79130" y="3566504"/>
                  </a:cubicBezTo>
                  <a:cubicBezTo>
                    <a:pt x="73485" y="3556272"/>
                    <a:pt x="80041" y="3538967"/>
                    <a:pt x="87143" y="3520399"/>
                  </a:cubicBezTo>
                  <a:cubicBezTo>
                    <a:pt x="82104" y="3510799"/>
                    <a:pt x="40768" y="3368189"/>
                    <a:pt x="58978" y="3309578"/>
                  </a:cubicBezTo>
                  <a:cubicBezTo>
                    <a:pt x="57946" y="3246294"/>
                    <a:pt x="94366" y="3253621"/>
                    <a:pt x="59099" y="3115558"/>
                  </a:cubicBezTo>
                  <a:cubicBezTo>
                    <a:pt x="35669" y="3101916"/>
                    <a:pt x="110391" y="2932527"/>
                    <a:pt x="142379" y="2806086"/>
                  </a:cubicBezTo>
                  <a:cubicBezTo>
                    <a:pt x="133032" y="2734086"/>
                    <a:pt x="156765" y="2672318"/>
                    <a:pt x="166781" y="2599560"/>
                  </a:cubicBezTo>
                  <a:cubicBezTo>
                    <a:pt x="177464" y="2493708"/>
                    <a:pt x="166659" y="2428782"/>
                    <a:pt x="222078" y="2334172"/>
                  </a:cubicBezTo>
                  <a:cubicBezTo>
                    <a:pt x="238345" y="2260909"/>
                    <a:pt x="197130" y="2177541"/>
                    <a:pt x="217768" y="2065752"/>
                  </a:cubicBezTo>
                  <a:cubicBezTo>
                    <a:pt x="208785" y="2050720"/>
                    <a:pt x="234096" y="2033794"/>
                    <a:pt x="217829" y="2008278"/>
                  </a:cubicBezTo>
                  <a:cubicBezTo>
                    <a:pt x="210606" y="1988068"/>
                    <a:pt x="196098" y="1992236"/>
                    <a:pt x="210181" y="1950047"/>
                  </a:cubicBezTo>
                  <a:cubicBezTo>
                    <a:pt x="205143" y="1933121"/>
                    <a:pt x="226448" y="1811479"/>
                    <a:pt x="215158" y="1723437"/>
                  </a:cubicBezTo>
                  <a:cubicBezTo>
                    <a:pt x="213216" y="1712827"/>
                    <a:pt x="245144" y="1675058"/>
                    <a:pt x="232458" y="1649037"/>
                  </a:cubicBezTo>
                  <a:cubicBezTo>
                    <a:pt x="246783" y="1588533"/>
                    <a:pt x="199923" y="1552280"/>
                    <a:pt x="239620" y="1413838"/>
                  </a:cubicBezTo>
                  <a:cubicBezTo>
                    <a:pt x="216676" y="1379354"/>
                    <a:pt x="225113" y="1338176"/>
                    <a:pt x="223110" y="1297755"/>
                  </a:cubicBezTo>
                  <a:cubicBezTo>
                    <a:pt x="249878" y="1232071"/>
                    <a:pt x="260501" y="1094261"/>
                    <a:pt x="320169" y="847314"/>
                  </a:cubicBezTo>
                  <a:cubicBezTo>
                    <a:pt x="351732" y="761420"/>
                    <a:pt x="347848" y="632326"/>
                    <a:pt x="388213" y="413548"/>
                  </a:cubicBezTo>
                  <a:cubicBezTo>
                    <a:pt x="375769" y="385632"/>
                    <a:pt x="440657" y="395358"/>
                    <a:pt x="484543" y="216369"/>
                  </a:cubicBezTo>
                  <a:cubicBezTo>
                    <a:pt x="477138" y="148791"/>
                    <a:pt x="526122" y="86265"/>
                    <a:pt x="505424" y="10223"/>
                  </a:cubicBezTo>
                  <a:cubicBezTo>
                    <a:pt x="702455" y="19823"/>
                    <a:pt x="941854" y="9465"/>
                    <a:pt x="1181618" y="12244"/>
                  </a:cubicBezTo>
                  <a:cubicBezTo>
                    <a:pt x="1666366" y="15907"/>
                    <a:pt x="2116211" y="13381"/>
                    <a:pt x="2594463" y="12496"/>
                  </a:cubicBezTo>
                  <a:cubicBezTo>
                    <a:pt x="3060376" y="103570"/>
                    <a:pt x="2820023" y="-589292"/>
                    <a:pt x="2850191" y="2282761"/>
                  </a:cubicBezTo>
                  <a:cubicBezTo>
                    <a:pt x="2833923" y="3591641"/>
                    <a:pt x="2869876" y="5062961"/>
                    <a:pt x="2841207" y="6300472"/>
                  </a:cubicBezTo>
                  <a:close/>
                </a:path>
              </a:pathLst>
            </a:custGeom>
            <a:blipFill>
              <a:blip r:embed="rId3"/>
              <a:stretch>
                <a:fillRect l="-39822" t="9" r="-19466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 rot="-236297">
            <a:off x="1612471" y="4473519"/>
            <a:ext cx="3533646" cy="362199"/>
          </a:xfrm>
          <a:custGeom>
            <a:avLst/>
            <a:gdLst/>
            <a:ahLst/>
            <a:cxnLst/>
            <a:rect l="l" t="t" r="r" b="b"/>
            <a:pathLst>
              <a:path w="3533646" h="362199">
                <a:moveTo>
                  <a:pt x="0" y="0"/>
                </a:moveTo>
                <a:lnTo>
                  <a:pt x="3533645" y="0"/>
                </a:lnTo>
                <a:lnTo>
                  <a:pt x="3533645" y="362199"/>
                </a:lnTo>
                <a:lnTo>
                  <a:pt x="0" y="3621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4104664">
            <a:off x="2902241" y="959417"/>
            <a:ext cx="1770576" cy="1825336"/>
          </a:xfrm>
          <a:custGeom>
            <a:avLst/>
            <a:gdLst/>
            <a:ahLst/>
            <a:cxnLst/>
            <a:rect l="l" t="t" r="r" b="b"/>
            <a:pathLst>
              <a:path w="1770576" h="1825336">
                <a:moveTo>
                  <a:pt x="0" y="0"/>
                </a:moveTo>
                <a:lnTo>
                  <a:pt x="1770576" y="0"/>
                </a:lnTo>
                <a:lnTo>
                  <a:pt x="1770576" y="1825337"/>
                </a:lnTo>
                <a:lnTo>
                  <a:pt x="0" y="18253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79908">
            <a:off x="2547" y="6714850"/>
            <a:ext cx="6345817" cy="1879484"/>
          </a:xfrm>
          <a:custGeom>
            <a:avLst/>
            <a:gdLst/>
            <a:ahLst/>
            <a:cxnLst/>
            <a:rect l="l" t="t" r="r" b="b"/>
            <a:pathLst>
              <a:path w="8040571" h="1879484">
                <a:moveTo>
                  <a:pt x="0" y="0"/>
                </a:moveTo>
                <a:lnTo>
                  <a:pt x="8040571" y="0"/>
                </a:lnTo>
                <a:lnTo>
                  <a:pt x="8040571" y="1879483"/>
                </a:lnTo>
                <a:lnTo>
                  <a:pt x="0" y="18794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70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466227" y="6977585"/>
            <a:ext cx="4766621" cy="1393401"/>
            <a:chOff x="0" y="0"/>
            <a:chExt cx="6355495" cy="1857868"/>
          </a:xfrm>
        </p:grpSpPr>
        <p:grpSp>
          <p:nvGrpSpPr>
            <p:cNvPr id="10" name="Group 10"/>
            <p:cNvGrpSpPr/>
            <p:nvPr/>
          </p:nvGrpSpPr>
          <p:grpSpPr>
            <a:xfrm>
              <a:off x="4837496" y="0"/>
              <a:ext cx="1301170" cy="130117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8100" cap="sq">
                <a:solidFill>
                  <a:srgbClr val="FEFEF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2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5136375" y="362186"/>
              <a:ext cx="703411" cy="576797"/>
            </a:xfrm>
            <a:custGeom>
              <a:avLst/>
              <a:gdLst/>
              <a:ahLst/>
              <a:cxnLst/>
              <a:rect l="l" t="t" r="r" b="b"/>
              <a:pathLst>
                <a:path w="703411" h="576797">
                  <a:moveTo>
                    <a:pt x="0" y="0"/>
                  </a:moveTo>
                  <a:lnTo>
                    <a:pt x="703412" y="0"/>
                  </a:lnTo>
                  <a:lnTo>
                    <a:pt x="703412" y="576798"/>
                  </a:lnTo>
                  <a:lnTo>
                    <a:pt x="0" y="576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527162" y="20379"/>
              <a:ext cx="1301170" cy="130117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8100" cap="sq">
                <a:solidFill>
                  <a:srgbClr val="FEFEF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875420" y="317365"/>
              <a:ext cx="604654" cy="707198"/>
            </a:xfrm>
            <a:custGeom>
              <a:avLst/>
              <a:gdLst/>
              <a:ahLst/>
              <a:cxnLst/>
              <a:rect l="l" t="t" r="r" b="b"/>
              <a:pathLst>
                <a:path w="604654" h="707198">
                  <a:moveTo>
                    <a:pt x="0" y="0"/>
                  </a:moveTo>
                  <a:lnTo>
                    <a:pt x="604655" y="0"/>
                  </a:lnTo>
                  <a:lnTo>
                    <a:pt x="604655" y="707199"/>
                  </a:lnTo>
                  <a:lnTo>
                    <a:pt x="0" y="707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16829" y="0"/>
              <a:ext cx="1301170" cy="130117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8100" cap="sq">
                <a:solidFill>
                  <a:srgbClr val="FEFEF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2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475633" y="296986"/>
              <a:ext cx="825925" cy="707198"/>
            </a:xfrm>
            <a:custGeom>
              <a:avLst/>
              <a:gdLst/>
              <a:ahLst/>
              <a:cxnLst/>
              <a:rect l="l" t="t" r="r" b="b"/>
              <a:pathLst>
                <a:path w="825925" h="707198">
                  <a:moveTo>
                    <a:pt x="0" y="0"/>
                  </a:moveTo>
                  <a:lnTo>
                    <a:pt x="825925" y="0"/>
                  </a:lnTo>
                  <a:lnTo>
                    <a:pt x="825925" y="707198"/>
                  </a:lnTo>
                  <a:lnTo>
                    <a:pt x="0" y="707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34520"/>
              <a:ext cx="1734828" cy="402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2"/>
                </a:lnSpc>
              </a:pPr>
              <a:r>
                <a:rPr lang="en-US" sz="1901">
                  <a:solidFill>
                    <a:srgbClr val="FEFEFE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 gems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556599" y="1461396"/>
              <a:ext cx="1242297" cy="396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2"/>
                </a:lnSpc>
              </a:pPr>
              <a:r>
                <a:rPr lang="en-US" sz="1901">
                  <a:solidFill>
                    <a:srgbClr val="FEFEFE"/>
                  </a:solidFill>
                  <a:latin typeface="Open Sans"/>
                  <a:ea typeface="Open Sans"/>
                  <a:cs typeface="Open Sans"/>
                  <a:sym typeface="Open Sans"/>
                </a:rPr>
                <a:t>Car-free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620667" y="1434520"/>
              <a:ext cx="1734828" cy="396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2"/>
                </a:lnSpc>
              </a:pPr>
              <a:r>
                <a:rPr lang="en-US" sz="1901">
                  <a:solidFill>
                    <a:srgbClr val="FEFEFE"/>
                  </a:solidFill>
                  <a:latin typeface="Open Sans"/>
                  <a:ea typeface="Open Sans"/>
                  <a:cs typeface="Open Sans"/>
                  <a:sym typeface="Open Sans"/>
                </a:rPr>
                <a:t>Memorable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0" y="8707214"/>
            <a:ext cx="10459791" cy="1648391"/>
          </a:xfrm>
          <a:custGeom>
            <a:avLst/>
            <a:gdLst/>
            <a:ahLst/>
            <a:cxnLst/>
            <a:rect l="l" t="t" r="r" b="b"/>
            <a:pathLst>
              <a:path w="10459791" h="2889517">
                <a:moveTo>
                  <a:pt x="0" y="0"/>
                </a:moveTo>
                <a:lnTo>
                  <a:pt x="10459791" y="0"/>
                </a:lnTo>
                <a:lnTo>
                  <a:pt x="10459791" y="2889517"/>
                </a:lnTo>
                <a:lnTo>
                  <a:pt x="0" y="28895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197228" y="9095106"/>
            <a:ext cx="1662944" cy="1056867"/>
          </a:xfrm>
          <a:custGeom>
            <a:avLst/>
            <a:gdLst/>
            <a:ahLst/>
            <a:cxnLst/>
            <a:rect l="l" t="t" r="r" b="b"/>
            <a:pathLst>
              <a:path w="1662944" h="1056867">
                <a:moveTo>
                  <a:pt x="0" y="0"/>
                </a:moveTo>
                <a:lnTo>
                  <a:pt x="1662944" y="0"/>
                </a:lnTo>
                <a:lnTo>
                  <a:pt x="1662944" y="1056867"/>
                </a:lnTo>
                <a:lnTo>
                  <a:pt x="0" y="1056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8048784" y="9201883"/>
            <a:ext cx="1927476" cy="843312"/>
          </a:xfrm>
          <a:custGeom>
            <a:avLst/>
            <a:gdLst/>
            <a:ahLst/>
            <a:cxnLst/>
            <a:rect l="l" t="t" r="r" b="b"/>
            <a:pathLst>
              <a:path w="1927476" h="843312">
                <a:moveTo>
                  <a:pt x="0" y="0"/>
                </a:moveTo>
                <a:lnTo>
                  <a:pt x="1927477" y="0"/>
                </a:lnTo>
                <a:lnTo>
                  <a:pt x="1927477" y="843312"/>
                </a:lnTo>
                <a:lnTo>
                  <a:pt x="0" y="8433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285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448019" y="1643485"/>
            <a:ext cx="6922044" cy="214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9">
                <a:solidFill>
                  <a:srgbClr val="1F3B78"/>
                </a:solidFill>
                <a:latin typeface="Anton"/>
                <a:ea typeface="Anton"/>
                <a:cs typeface="Anton"/>
                <a:sym typeface="Anton"/>
              </a:rPr>
              <a:t>Great days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9993" y="5140588"/>
            <a:ext cx="5413236" cy="138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28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Discover hidden gems, make new memories and travel greener </a:t>
            </a:r>
            <a:r>
              <a:rPr lang="en-US" sz="2865" b="1">
                <a:solidFill>
                  <a:srgbClr val="5EC7A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this summer.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35886" y="9358709"/>
            <a:ext cx="4437184" cy="50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7"/>
              </a:lnSpc>
            </a:pPr>
            <a:r>
              <a:rPr lang="en-US" sz="320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ScenicRailBritain.com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9" ma:contentTypeDescription="Create a new document." ma:contentTypeScope="" ma:versionID="3ea64bda1b70492304c776172953fe2b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9d22ecf9b4e93da04bcc450c719ac791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76FF15-76BD-44B9-9083-3607F0F40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a47f3-9bf8-4a09-909e-697f2ff45180"/>
    <ds:schemaRef ds:uri="f70fc51b-0922-43dc-875f-7a3366134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6FCAC7-4D8C-4A14-BAD5-319B59380225}">
  <ds:schemaRefs>
    <ds:schemaRef ds:uri="http://schemas.microsoft.com/office/2006/metadata/properties"/>
    <ds:schemaRef ds:uri="http://schemas.microsoft.com/office/infopath/2007/PartnerControls"/>
    <ds:schemaRef ds:uri="f70fc51b-0922-43dc-875f-7a3366134006"/>
    <ds:schemaRef ds:uri="104a47f3-9bf8-4a09-909e-697f2ff45180"/>
  </ds:schemaRefs>
</ds:datastoreItem>
</file>

<file path=customXml/itemProps3.xml><?xml version="1.0" encoding="utf-8"?>
<ds:datastoreItem xmlns:ds="http://schemas.openxmlformats.org/officeDocument/2006/customXml" ds:itemID="{CC86AB19-28BA-4ACD-8D74-09257433AC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Bold</vt:lpstr>
      <vt:lpstr>Open Sans</vt:lpstr>
      <vt:lpstr>Arial</vt:lpstr>
      <vt:lpstr>FourHand</vt:lpstr>
      <vt:lpstr>Calibri</vt:lpstr>
      <vt:lpstr>Anton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graphic</dc:title>
  <cp:lastModifiedBy>Alice Mannion</cp:lastModifiedBy>
  <cp:revision>1</cp:revision>
  <dcterms:created xsi:type="dcterms:W3CDTF">2006-08-16T00:00:00Z</dcterms:created>
  <dcterms:modified xsi:type="dcterms:W3CDTF">2026-07-07T08:18:29Z</dcterms:modified>
  <dc:identifier>DAHOnd9ElO0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  <property fmtid="{D5CDD505-2E9C-101B-9397-08002B2CF9AE}" pid="3" name="MediaServiceImageTags">
    <vt:lpwstr/>
  </property>
</Properties>
</file>