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556500" cy="10693400"/>
  <p:notesSz cx="6858000" cy="9144000"/>
  <p:embeddedFontLst>
    <p:embeddedFont>
      <p:font typeface="Aller Light" panose="020B0604020202020204" charset="0"/>
      <p:regular r:id="rId6"/>
    </p:embeddedFont>
    <p:embeddedFont>
      <p:font typeface="Anton" pitchFamily="2" charset="0"/>
      <p:regular r:id="rId7"/>
    </p:embeddedFont>
    <p:embeddedFont>
      <p:font typeface="Atten New" panose="020B0604020202020204" charset="0"/>
      <p:regular r:id="rId8"/>
    </p:embeddedFont>
    <p:embeddedFont>
      <p:font typeface="Brightwall" panose="02000500000000000000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83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ce Mannion" userId="e7ed5f2d-31fc-48f4-ab64-6ed4114a697c" providerId="ADAL" clId="{3E8C194D-AB7C-4108-A5A5-A25330E19BC2}"/>
    <pc:docChg chg="undo custSel modSld">
      <pc:chgData name="Alice Mannion" userId="e7ed5f2d-31fc-48f4-ab64-6ed4114a697c" providerId="ADAL" clId="{3E8C194D-AB7C-4108-A5A5-A25330E19BC2}" dt="2026-09-09T09:45:20.302" v="10" actId="1076"/>
      <pc:docMkLst>
        <pc:docMk/>
      </pc:docMkLst>
      <pc:sldChg chg="modSp mod">
        <pc:chgData name="Alice Mannion" userId="e7ed5f2d-31fc-48f4-ab64-6ed4114a697c" providerId="ADAL" clId="{3E8C194D-AB7C-4108-A5A5-A25330E19BC2}" dt="2026-09-09T09:45:20.302" v="10" actId="1076"/>
        <pc:sldMkLst>
          <pc:docMk/>
          <pc:sldMk cId="0" sldId="256"/>
        </pc:sldMkLst>
        <pc:spChg chg="mod">
          <ac:chgData name="Alice Mannion" userId="e7ed5f2d-31fc-48f4-ab64-6ed4114a697c" providerId="ADAL" clId="{3E8C194D-AB7C-4108-A5A5-A25330E19BC2}" dt="2026-09-09T09:44:45.770" v="3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Alice Mannion" userId="e7ed5f2d-31fc-48f4-ab64-6ed4114a697c" providerId="ADAL" clId="{3E8C194D-AB7C-4108-A5A5-A25330E19BC2}" dt="2026-09-09T09:45:15.826" v="9" actId="14100"/>
          <ac:spMkLst>
            <pc:docMk/>
            <pc:sldMk cId="0" sldId="256"/>
            <ac:spMk id="4" creationId="{00000000-0000-0000-0000-000000000000}"/>
          </ac:spMkLst>
        </pc:spChg>
        <pc:spChg chg="mod">
          <ac:chgData name="Alice Mannion" userId="e7ed5f2d-31fc-48f4-ab64-6ed4114a697c" providerId="ADAL" clId="{3E8C194D-AB7C-4108-A5A5-A25330E19BC2}" dt="2026-09-09T09:45:20.302" v="10" actId="1076"/>
          <ac:spMkLst>
            <pc:docMk/>
            <pc:sldMk cId="0" sldId="25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336552" y="4574759"/>
            <a:ext cx="7788552" cy="6118642"/>
          </a:xfrm>
          <a:custGeom>
            <a:avLst/>
            <a:gdLst/>
            <a:ahLst/>
            <a:cxnLst/>
            <a:rect l="l" t="t" r="r" b="b"/>
            <a:pathLst>
              <a:path w="10430039" h="6505737">
                <a:moveTo>
                  <a:pt x="10430039" y="0"/>
                </a:moveTo>
                <a:lnTo>
                  <a:pt x="0" y="0"/>
                </a:lnTo>
                <a:lnTo>
                  <a:pt x="0" y="6505737"/>
                </a:lnTo>
                <a:lnTo>
                  <a:pt x="10430039" y="6505737"/>
                </a:lnTo>
                <a:lnTo>
                  <a:pt x="10430039" y="0"/>
                </a:lnTo>
                <a:close/>
              </a:path>
            </a:pathLst>
          </a:custGeom>
          <a:blipFill>
            <a:blip>
              <a:alphaModFix amt="1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 flipV="1">
            <a:off x="150626" y="341965"/>
            <a:ext cx="4247592" cy="4312276"/>
          </a:xfrm>
          <a:custGeom>
            <a:avLst/>
            <a:gdLst/>
            <a:ahLst/>
            <a:cxnLst/>
            <a:rect l="l" t="t" r="r" b="b"/>
            <a:pathLst>
              <a:path w="4247592" h="4312276">
                <a:moveTo>
                  <a:pt x="4247592" y="4312276"/>
                </a:moveTo>
                <a:lnTo>
                  <a:pt x="0" y="4312276"/>
                </a:lnTo>
                <a:lnTo>
                  <a:pt x="0" y="0"/>
                </a:lnTo>
                <a:lnTo>
                  <a:pt x="4247592" y="0"/>
                </a:lnTo>
                <a:lnTo>
                  <a:pt x="4247592" y="43122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230265" y="299056"/>
            <a:ext cx="6346548" cy="2108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360"/>
              </a:lnSpc>
            </a:pPr>
            <a:r>
              <a:rPr lang="en-US" sz="12400" dirty="0">
                <a:solidFill>
                  <a:srgbClr val="32620E"/>
                </a:solidFill>
                <a:latin typeface="Anton"/>
                <a:ea typeface="Anton"/>
                <a:cs typeface="Anton"/>
                <a:sym typeface="Anton"/>
              </a:rPr>
              <a:t>Tracks &amp;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39909" y="1890808"/>
            <a:ext cx="4212091" cy="2239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02"/>
              </a:lnSpc>
              <a:spcBef>
                <a:spcPct val="0"/>
              </a:spcBef>
            </a:pPr>
            <a:r>
              <a:rPr lang="en-US" sz="13144" dirty="0">
                <a:solidFill>
                  <a:srgbClr val="32620E"/>
                </a:solidFill>
                <a:latin typeface="Anton"/>
                <a:ea typeface="Anton"/>
                <a:cs typeface="Anton"/>
                <a:sym typeface="Anton"/>
              </a:rPr>
              <a:t>Trails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79777" y="2884244"/>
            <a:ext cx="2434234" cy="920578"/>
            <a:chOff x="0" y="0"/>
            <a:chExt cx="3245645" cy="1227438"/>
          </a:xfrm>
        </p:grpSpPr>
        <p:sp>
          <p:nvSpPr>
            <p:cNvPr id="7" name="Freeform 7"/>
            <p:cNvSpPr/>
            <p:nvPr/>
          </p:nvSpPr>
          <p:spPr>
            <a:xfrm>
              <a:off x="1043336" y="0"/>
              <a:ext cx="782492" cy="1227438"/>
            </a:xfrm>
            <a:custGeom>
              <a:avLst/>
              <a:gdLst/>
              <a:ahLst/>
              <a:cxnLst/>
              <a:rect l="l" t="t" r="r" b="b"/>
              <a:pathLst>
                <a:path w="782492" h="1227438">
                  <a:moveTo>
                    <a:pt x="0" y="0"/>
                  </a:moveTo>
                  <a:lnTo>
                    <a:pt x="782492" y="0"/>
                  </a:lnTo>
                  <a:lnTo>
                    <a:pt x="782492" y="1227438"/>
                  </a:lnTo>
                  <a:lnTo>
                    <a:pt x="0" y="1227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70492"/>
              <a:ext cx="752015" cy="1156946"/>
            </a:xfrm>
            <a:custGeom>
              <a:avLst/>
              <a:gdLst/>
              <a:ahLst/>
              <a:cxnLst/>
              <a:rect l="l" t="t" r="r" b="b"/>
              <a:pathLst>
                <a:path w="752015" h="1156946">
                  <a:moveTo>
                    <a:pt x="0" y="0"/>
                  </a:moveTo>
                  <a:lnTo>
                    <a:pt x="752015" y="0"/>
                  </a:lnTo>
                  <a:lnTo>
                    <a:pt x="752015" y="1156946"/>
                  </a:lnTo>
                  <a:lnTo>
                    <a:pt x="0" y="1156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1960150" y="70492"/>
              <a:ext cx="1285495" cy="1156946"/>
            </a:xfrm>
            <a:custGeom>
              <a:avLst/>
              <a:gdLst/>
              <a:ahLst/>
              <a:cxnLst/>
              <a:rect l="l" t="t" r="r" b="b"/>
              <a:pathLst>
                <a:path w="1285495" h="1156946">
                  <a:moveTo>
                    <a:pt x="0" y="0"/>
                  </a:moveTo>
                  <a:lnTo>
                    <a:pt x="1285495" y="0"/>
                  </a:lnTo>
                  <a:lnTo>
                    <a:pt x="1285495" y="1156946"/>
                  </a:lnTo>
                  <a:lnTo>
                    <a:pt x="0" y="1156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9969" y="6121502"/>
            <a:ext cx="7118774" cy="654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8"/>
              </a:lnSpc>
            </a:pPr>
            <a:r>
              <a:rPr lang="en-US" sz="2100">
                <a:solidFill>
                  <a:srgbClr val="503429"/>
                </a:solidFill>
                <a:latin typeface="Atten New"/>
                <a:ea typeface="Atten New"/>
                <a:cs typeface="Atten New"/>
                <a:sym typeface="Atten New"/>
              </a:rPr>
              <a:t>Find inspiration for your next outdoor adventure, with routes curated by us at </a:t>
            </a:r>
            <a:r>
              <a:rPr lang="en-US" sz="2100">
                <a:solidFill>
                  <a:srgbClr val="E84F1C"/>
                </a:solidFill>
                <a:latin typeface="Atten New"/>
                <a:ea typeface="Atten New"/>
                <a:cs typeface="Atten New"/>
                <a:sym typeface="Atten New"/>
              </a:rPr>
              <a:t>[insert name of partnership/group</a:t>
            </a:r>
            <a:r>
              <a:rPr lang="en-US" sz="2100">
                <a:solidFill>
                  <a:srgbClr val="503429"/>
                </a:solidFill>
                <a:latin typeface="Atten New"/>
                <a:ea typeface="Atten New"/>
                <a:cs typeface="Atten New"/>
                <a:sym typeface="Atten New"/>
              </a:rPr>
              <a:t>.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457" y="6676846"/>
            <a:ext cx="2301563" cy="2301563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2105309" y="7358076"/>
            <a:ext cx="5134325" cy="61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1"/>
              </a:lnSpc>
              <a:spcBef>
                <a:spcPct val="0"/>
              </a:spcBef>
            </a:pPr>
            <a:r>
              <a:rPr lang="en-US" sz="3579">
                <a:solidFill>
                  <a:srgbClr val="E84F1C"/>
                </a:solidFill>
                <a:latin typeface="Atten New"/>
                <a:ea typeface="Atten New"/>
                <a:cs typeface="Atten New"/>
                <a:sym typeface="Atten New"/>
              </a:rPr>
              <a:t>Insert your web address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11500" y="8481923"/>
            <a:ext cx="1159885" cy="40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35"/>
              </a:lnSpc>
            </a:pPr>
            <a:r>
              <a:rPr lang="en-US" sz="2382">
                <a:solidFill>
                  <a:srgbClr val="32620E"/>
                </a:solidFill>
                <a:latin typeface="Brightwall"/>
                <a:ea typeface="Brightwall"/>
                <a:cs typeface="Brightwall"/>
                <a:sym typeface="Brightwall"/>
              </a:rPr>
              <a:t>Scan me!</a:t>
            </a:r>
          </a:p>
        </p:txBody>
      </p:sp>
      <p:sp>
        <p:nvSpPr>
          <p:cNvPr id="14" name="Freeform 14"/>
          <p:cNvSpPr/>
          <p:nvPr/>
        </p:nvSpPr>
        <p:spPr>
          <a:xfrm rot="-858667" flipH="1">
            <a:off x="2184346" y="8004754"/>
            <a:ext cx="661748" cy="449989"/>
          </a:xfrm>
          <a:custGeom>
            <a:avLst/>
            <a:gdLst/>
            <a:ahLst/>
            <a:cxnLst/>
            <a:rect l="l" t="t" r="r" b="b"/>
            <a:pathLst>
              <a:path w="661748" h="449989">
                <a:moveTo>
                  <a:pt x="661748" y="0"/>
                </a:moveTo>
                <a:lnTo>
                  <a:pt x="0" y="0"/>
                </a:lnTo>
                <a:lnTo>
                  <a:pt x="0" y="449988"/>
                </a:lnTo>
                <a:lnTo>
                  <a:pt x="661748" y="449988"/>
                </a:lnTo>
                <a:lnTo>
                  <a:pt x="66174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TextBox 15"/>
          <p:cNvSpPr txBox="1"/>
          <p:nvPr/>
        </p:nvSpPr>
        <p:spPr>
          <a:xfrm>
            <a:off x="269969" y="4658899"/>
            <a:ext cx="7139405" cy="1254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1"/>
              </a:lnSpc>
            </a:pPr>
            <a:r>
              <a:rPr lang="en-US" sz="2100">
                <a:solidFill>
                  <a:srgbClr val="503429"/>
                </a:solidFill>
                <a:latin typeface="Atten New"/>
                <a:ea typeface="Atten New"/>
                <a:cs typeface="Atten New"/>
                <a:sym typeface="Atten New"/>
              </a:rPr>
              <a:t>From </a:t>
            </a:r>
            <a:r>
              <a:rPr lang="en-US" sz="2100">
                <a:solidFill>
                  <a:srgbClr val="E84F1C"/>
                </a:solidFill>
                <a:latin typeface="Atten New"/>
                <a:ea typeface="Atten New"/>
                <a:cs typeface="Atten New"/>
                <a:sym typeface="Atten New"/>
              </a:rPr>
              <a:t>[insert local areas]</a:t>
            </a:r>
            <a:r>
              <a:rPr lang="en-US" sz="2100">
                <a:solidFill>
                  <a:srgbClr val="503429"/>
                </a:solidFill>
                <a:latin typeface="Atten New"/>
                <a:ea typeface="Atten New"/>
                <a:cs typeface="Atten New"/>
                <a:sym typeface="Atten New"/>
              </a:rPr>
              <a:t> to </a:t>
            </a:r>
            <a:r>
              <a:rPr lang="en-US" sz="2100">
                <a:solidFill>
                  <a:srgbClr val="E84F1C"/>
                </a:solidFill>
                <a:latin typeface="Atten New"/>
                <a:ea typeface="Atten New"/>
                <a:cs typeface="Atten New"/>
                <a:sym typeface="Atten New"/>
              </a:rPr>
              <a:t>[insert local areas] </a:t>
            </a:r>
            <a:r>
              <a:rPr lang="en-US" sz="2100">
                <a:solidFill>
                  <a:srgbClr val="503429"/>
                </a:solidFill>
                <a:latin typeface="Atten New"/>
                <a:ea typeface="Atten New"/>
                <a:cs typeface="Atten New"/>
                <a:sym typeface="Atten New"/>
              </a:rPr>
              <a:t>- discover walking, wheeling, and cycling routes that start right at the station </a:t>
            </a:r>
            <a:r>
              <a:rPr lang="en-US" sz="2100">
                <a:solidFill>
                  <a:srgbClr val="E84F1C"/>
                </a:solidFill>
                <a:latin typeface="Atten New"/>
                <a:ea typeface="Atten New"/>
                <a:cs typeface="Atten New"/>
                <a:sym typeface="Atten New"/>
              </a:rPr>
              <a:t>[insert station or say ‘that start right at stations along the XX line]</a:t>
            </a:r>
            <a:r>
              <a:rPr lang="en-US" sz="2100">
                <a:solidFill>
                  <a:srgbClr val="503429"/>
                </a:solidFill>
                <a:latin typeface="Atten New"/>
                <a:ea typeface="Atten New"/>
                <a:cs typeface="Atten New"/>
                <a:sym typeface="Atten New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05309" y="6895161"/>
            <a:ext cx="1817040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503429"/>
                </a:solidFill>
                <a:latin typeface="Atten New"/>
                <a:ea typeface="Atten New"/>
                <a:cs typeface="Atten New"/>
                <a:sym typeface="Atten New"/>
              </a:rPr>
              <a:t>Explore more: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08844" y="9096426"/>
            <a:ext cx="2461655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503429"/>
                </a:solidFill>
                <a:latin typeface="Atten New"/>
                <a:ea typeface="Atten New"/>
                <a:cs typeface="Atten New"/>
                <a:sym typeface="Atten New"/>
              </a:rPr>
              <a:t>In partnership with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7893" y="8767562"/>
            <a:ext cx="1787417" cy="61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E84F1C"/>
                </a:solidFill>
                <a:latin typeface="Aller Light"/>
                <a:ea typeface="Aller Light"/>
                <a:cs typeface="Aller Light"/>
                <a:sym typeface="Aller Light"/>
              </a:rPr>
              <a:t>Use this QR code linking to ScenicRailBritain.com or replace with your own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0626" y="9745078"/>
            <a:ext cx="7301374" cy="612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1"/>
              </a:lnSpc>
              <a:spcBef>
                <a:spcPct val="0"/>
              </a:spcBef>
            </a:pPr>
            <a:r>
              <a:rPr lang="en-US" sz="1779">
                <a:solidFill>
                  <a:srgbClr val="E84F1C"/>
                </a:solidFill>
                <a:latin typeface="Atten New"/>
                <a:ea typeface="Atten New"/>
                <a:cs typeface="Atten New"/>
                <a:sym typeface="Atten New"/>
              </a:rPr>
              <a:t>Insert you logo here along with partners who support you including train operators/tourism organisations or other supporters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D4C8B5418364D8D779720870E289A" ma:contentTypeVersion="19" ma:contentTypeDescription="Create a new document." ma:contentTypeScope="" ma:versionID="3ea64bda1b70492304c776172953fe2b">
  <xsd:schema xmlns:xsd="http://www.w3.org/2001/XMLSchema" xmlns:xs="http://www.w3.org/2001/XMLSchema" xmlns:p="http://schemas.microsoft.com/office/2006/metadata/properties" xmlns:ns2="104a47f3-9bf8-4a09-909e-697f2ff45180" xmlns:ns3="f70fc51b-0922-43dc-875f-7a3366134006" targetNamespace="http://schemas.microsoft.com/office/2006/metadata/properties" ma:root="true" ma:fieldsID="9d22ecf9b4e93da04bcc450c719ac791" ns2:_="" ns3:_="">
    <xsd:import namespace="104a47f3-9bf8-4a09-909e-697f2ff45180"/>
    <xsd:import namespace="f70fc51b-0922-43dc-875f-7a33661340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a47f3-9bf8-4a09-909e-697f2ff451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c67136-3742-4b7c-9ff6-53771da8d3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fc51b-0922-43dc-875f-7a33661340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ccd247-f873-479e-8766-d4e87f18d8b3}" ma:internalName="TaxCatchAll" ma:showField="CatchAllData" ma:web="f70fc51b-0922-43dc-875f-7a3366134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fc51b-0922-43dc-875f-7a3366134006" xsi:nil="true"/>
    <lcf76f155ced4ddcb4097134ff3c332f xmlns="104a47f3-9bf8-4a09-909e-697f2ff4518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BC9751A-6553-4140-A580-FE688DEBBF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DB4DD5-D498-4802-BFFC-DBDD06593F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4a47f3-9bf8-4a09-909e-697f2ff45180"/>
    <ds:schemaRef ds:uri="f70fc51b-0922-43dc-875f-7a33661340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7D39C5-F5EA-487D-8B3B-B8DA22350C6A}">
  <ds:schemaRefs>
    <ds:schemaRef ds:uri="http://schemas.microsoft.com/office/2006/metadata/properties"/>
    <ds:schemaRef ds:uri="http://schemas.microsoft.com/office/infopath/2007/PartnerControls"/>
    <ds:schemaRef ds:uri="f70fc51b-0922-43dc-875f-7a3366134006"/>
    <ds:schemaRef ds:uri="104a47f3-9bf8-4a09-909e-697f2ff4518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Atten New</vt:lpstr>
      <vt:lpstr>Brightwall</vt:lpstr>
      <vt:lpstr>Anton</vt:lpstr>
      <vt:lpstr>Arial</vt:lpstr>
      <vt:lpstr>Aller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Member template campaign poster</dc:title>
  <cp:lastModifiedBy>Alice Mannion</cp:lastModifiedBy>
  <cp:revision>1</cp:revision>
  <dcterms:created xsi:type="dcterms:W3CDTF">2006-08-16T00:00:00Z</dcterms:created>
  <dcterms:modified xsi:type="dcterms:W3CDTF">2026-09-09T09:45:23Z</dcterms:modified>
  <dc:identifier>DAGx68Y_Si8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0x010100DB4D4C8B5418364D8D779720870E289A</vt:lpwstr>
  </property>
  <property fmtid="{D5CDD505-2E9C-101B-9397-08002B2CF9AE}" pid="3" name="MediaServiceImageTags">
    <vt:lpwstr/>
  </property>
</Properties>
</file>