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2852400"/>
  <p:notesSz cx="6858000" cy="9144000"/>
  <p:embeddedFontLst>
    <p:embeddedFont>
      <p:font typeface="Atten New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font" Target="fonts/font7.fntdata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theme" Target="theme/theme1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84405" y="11447048"/>
            <a:ext cx="11553248" cy="1411702"/>
            <a:chOff x="0" y="0"/>
            <a:chExt cx="4469213" cy="5460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69214" cy="546097"/>
            </a:xfrm>
            <a:custGeom>
              <a:avLst/>
              <a:gdLst/>
              <a:ahLst/>
              <a:cxnLst/>
              <a:rect r="r" b="b" t="t" l="l"/>
              <a:pathLst>
                <a:path h="546097" w="4469214">
                  <a:moveTo>
                    <a:pt x="0" y="0"/>
                  </a:moveTo>
                  <a:lnTo>
                    <a:pt x="4469214" y="0"/>
                  </a:lnTo>
                  <a:lnTo>
                    <a:pt x="4469214" y="546097"/>
                  </a:lnTo>
                  <a:lnTo>
                    <a:pt x="0" y="546097"/>
                  </a:lnTo>
                  <a:close/>
                </a:path>
              </a:pathLst>
            </a:custGeom>
            <a:solidFill>
              <a:srgbClr val="32620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23964" y="10680207"/>
            <a:ext cx="8545256" cy="884945"/>
            <a:chOff x="0" y="0"/>
            <a:chExt cx="11393674" cy="1179926"/>
          </a:xfrm>
        </p:grpSpPr>
        <p:grpSp>
          <p:nvGrpSpPr>
            <p:cNvPr name="Group 5" id="5"/>
            <p:cNvGrpSpPr>
              <a:grpSpLocks noChangeAspect="true"/>
            </p:cNvGrpSpPr>
            <p:nvPr/>
          </p:nvGrpSpPr>
          <p:grpSpPr>
            <a:xfrm rot="0">
              <a:off x="9741046" y="130076"/>
              <a:ext cx="1652628" cy="1049851"/>
              <a:chOff x="0" y="0"/>
              <a:chExt cx="2569997" cy="163261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1501902" y="234569"/>
                <a:ext cx="1004570" cy="1163320"/>
              </a:xfrm>
              <a:custGeom>
                <a:avLst/>
                <a:gdLst/>
                <a:ahLst/>
                <a:cxnLst/>
                <a:rect r="r" b="b" t="t" l="l"/>
                <a:pathLst>
                  <a:path h="1163320" w="1004570">
                    <a:moveTo>
                      <a:pt x="664337" y="127"/>
                    </a:moveTo>
                    <a:lnTo>
                      <a:pt x="664337" y="133731"/>
                    </a:lnTo>
                    <a:lnTo>
                      <a:pt x="491109" y="133731"/>
                    </a:lnTo>
                    <a:lnTo>
                      <a:pt x="491109" y="127"/>
                    </a:lnTo>
                    <a:lnTo>
                      <a:pt x="323088" y="127"/>
                    </a:lnTo>
                    <a:lnTo>
                      <a:pt x="323088" y="133731"/>
                    </a:lnTo>
                    <a:lnTo>
                      <a:pt x="149733" y="133731"/>
                    </a:lnTo>
                    <a:lnTo>
                      <a:pt x="149733" y="127"/>
                    </a:lnTo>
                    <a:lnTo>
                      <a:pt x="7747" y="127"/>
                    </a:lnTo>
                    <a:lnTo>
                      <a:pt x="0" y="54102"/>
                    </a:lnTo>
                    <a:lnTo>
                      <a:pt x="158623" y="1163320"/>
                    </a:lnTo>
                    <a:lnTo>
                      <a:pt x="1004570" y="1163320"/>
                    </a:lnTo>
                    <a:lnTo>
                      <a:pt x="838200" y="0"/>
                    </a:lnTo>
                    <a:close/>
                  </a:path>
                </a:pathLst>
              </a:custGeom>
              <a:solidFill>
                <a:srgbClr val="32620E"/>
              </a:solidFill>
            </p:spPr>
          </p:sp>
          <p:sp>
            <p:nvSpPr>
              <p:cNvPr name="Freeform 7" id="7"/>
              <p:cNvSpPr/>
              <p:nvPr/>
            </p:nvSpPr>
            <p:spPr>
              <a:xfrm flipH="false" flipV="false" rot="0">
                <a:off x="63500" y="63500"/>
                <a:ext cx="1505204" cy="1505585"/>
              </a:xfrm>
              <a:custGeom>
                <a:avLst/>
                <a:gdLst/>
                <a:ahLst/>
                <a:cxnLst/>
                <a:rect r="r" b="b" t="t" l="l"/>
                <a:pathLst>
                  <a:path h="1505585" w="1505204">
                    <a:moveTo>
                      <a:pt x="215011" y="0"/>
                    </a:moveTo>
                    <a:lnTo>
                      <a:pt x="399034" y="0"/>
                    </a:lnTo>
                    <a:lnTo>
                      <a:pt x="399034" y="173101"/>
                    </a:lnTo>
                    <a:lnTo>
                      <a:pt x="623316" y="173101"/>
                    </a:lnTo>
                    <a:lnTo>
                      <a:pt x="623316" y="0"/>
                    </a:lnTo>
                    <a:lnTo>
                      <a:pt x="840613" y="0"/>
                    </a:lnTo>
                    <a:lnTo>
                      <a:pt x="840613" y="173101"/>
                    </a:lnTo>
                    <a:lnTo>
                      <a:pt x="1064895" y="173101"/>
                    </a:lnTo>
                    <a:lnTo>
                      <a:pt x="1064895" y="0"/>
                    </a:lnTo>
                    <a:lnTo>
                      <a:pt x="1289812" y="0"/>
                    </a:lnTo>
                    <a:lnTo>
                      <a:pt x="1505204" y="1505585"/>
                    </a:lnTo>
                    <a:lnTo>
                      <a:pt x="945388" y="1505585"/>
                    </a:lnTo>
                    <a:lnTo>
                      <a:pt x="945388" y="1063625"/>
                    </a:lnTo>
                    <a:cubicBezTo>
                      <a:pt x="945388" y="957072"/>
                      <a:pt x="859028" y="870712"/>
                      <a:pt x="752475" y="870712"/>
                    </a:cubicBezTo>
                    <a:cubicBezTo>
                      <a:pt x="645922" y="870712"/>
                      <a:pt x="559689" y="957072"/>
                      <a:pt x="559689" y="1063625"/>
                    </a:cubicBezTo>
                    <a:lnTo>
                      <a:pt x="559689" y="1505585"/>
                    </a:lnTo>
                    <a:lnTo>
                      <a:pt x="0" y="1505585"/>
                    </a:lnTo>
                    <a:close/>
                  </a:path>
                </a:pathLst>
              </a:custGeom>
              <a:solidFill>
                <a:srgbClr val="32620E"/>
              </a:solidFill>
            </p:spPr>
          </p:sp>
        </p:grpSp>
        <p:grpSp>
          <p:nvGrpSpPr>
            <p:cNvPr name="Group 8" id="8"/>
            <p:cNvGrpSpPr>
              <a:grpSpLocks noChangeAspect="true"/>
            </p:cNvGrpSpPr>
            <p:nvPr/>
          </p:nvGrpSpPr>
          <p:grpSpPr>
            <a:xfrm rot="0">
              <a:off x="0" y="58970"/>
              <a:ext cx="952485" cy="1027506"/>
              <a:chOff x="0" y="0"/>
              <a:chExt cx="1395679" cy="150561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395730" cy="1505712"/>
              </a:xfrm>
              <a:custGeom>
                <a:avLst/>
                <a:gdLst/>
                <a:ahLst/>
                <a:cxnLst/>
                <a:rect r="r" b="b" t="t" l="l"/>
                <a:pathLst>
                  <a:path h="1505712" w="1395730">
                    <a:moveTo>
                      <a:pt x="697738" y="0"/>
                    </a:moveTo>
                    <a:lnTo>
                      <a:pt x="697738" y="547497"/>
                    </a:lnTo>
                    <a:lnTo>
                      <a:pt x="0" y="547497"/>
                    </a:lnTo>
                    <a:lnTo>
                      <a:pt x="0" y="1505712"/>
                    </a:lnTo>
                    <a:lnTo>
                      <a:pt x="1395730" y="1505712"/>
                    </a:lnTo>
                    <a:lnTo>
                      <a:pt x="1395730" y="0"/>
                    </a:lnTo>
                    <a:close/>
                  </a:path>
                </a:pathLst>
              </a:custGeom>
              <a:solidFill>
                <a:srgbClr val="32620E"/>
              </a:solidFill>
            </p:spPr>
          </p:sp>
        </p:grpSp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0">
              <a:off x="1046941" y="246496"/>
              <a:ext cx="620291" cy="839977"/>
              <a:chOff x="0" y="0"/>
              <a:chExt cx="908914" cy="123082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908939" cy="1230884"/>
              </a:xfrm>
              <a:custGeom>
                <a:avLst/>
                <a:gdLst/>
                <a:ahLst/>
                <a:cxnLst/>
                <a:rect r="r" b="b" t="t" l="l"/>
                <a:pathLst>
                  <a:path h="1230884" w="908939">
                    <a:moveTo>
                      <a:pt x="0" y="454279"/>
                    </a:moveTo>
                    <a:lnTo>
                      <a:pt x="0" y="1230884"/>
                    </a:lnTo>
                    <a:lnTo>
                      <a:pt x="908939" y="1230884"/>
                    </a:lnTo>
                    <a:lnTo>
                      <a:pt x="908939" y="454279"/>
                    </a:lnTo>
                    <a:lnTo>
                      <a:pt x="454406" y="0"/>
                    </a:lnTo>
                    <a:close/>
                  </a:path>
                </a:pathLst>
              </a:custGeom>
              <a:solidFill>
                <a:srgbClr val="32620E"/>
              </a:solidFill>
            </p:spPr>
          </p:sp>
        </p:grpSp>
        <p:grpSp>
          <p:nvGrpSpPr>
            <p:cNvPr name="Group 12" id="12"/>
            <p:cNvGrpSpPr>
              <a:grpSpLocks noChangeAspect="true"/>
            </p:cNvGrpSpPr>
            <p:nvPr/>
          </p:nvGrpSpPr>
          <p:grpSpPr>
            <a:xfrm rot="0">
              <a:off x="4786551" y="0"/>
              <a:ext cx="1839714" cy="1145446"/>
              <a:chOff x="0" y="0"/>
              <a:chExt cx="2459787" cy="1531518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906526" y="63500"/>
                <a:ext cx="1489710" cy="1404620"/>
              </a:xfrm>
              <a:custGeom>
                <a:avLst/>
                <a:gdLst/>
                <a:ahLst/>
                <a:cxnLst/>
                <a:rect r="r" b="b" t="t" l="l"/>
                <a:pathLst>
                  <a:path h="1404620" w="1489710">
                    <a:moveTo>
                      <a:pt x="591566" y="0"/>
                    </a:moveTo>
                    <a:cubicBezTo>
                      <a:pt x="388112" y="0"/>
                      <a:pt x="184658" y="183388"/>
                      <a:pt x="0" y="550291"/>
                    </a:cubicBezTo>
                    <a:cubicBezTo>
                      <a:pt x="150495" y="701802"/>
                      <a:pt x="281178" y="979551"/>
                      <a:pt x="385953" y="1375029"/>
                    </a:cubicBezTo>
                    <a:lnTo>
                      <a:pt x="393827" y="1404620"/>
                    </a:lnTo>
                    <a:lnTo>
                      <a:pt x="1489710" y="1404620"/>
                    </a:lnTo>
                    <a:lnTo>
                      <a:pt x="1489710" y="1404620"/>
                    </a:lnTo>
                    <a:lnTo>
                      <a:pt x="1489710" y="1404620"/>
                    </a:lnTo>
                    <a:cubicBezTo>
                      <a:pt x="1241679" y="468122"/>
                      <a:pt x="916686" y="0"/>
                      <a:pt x="591566" y="0"/>
                    </a:cubicBezTo>
                    <a:close/>
                  </a:path>
                </a:pathLst>
              </a:custGeom>
              <a:solidFill>
                <a:srgbClr val="32620E"/>
              </a:solidFill>
            </p:spPr>
          </p:sp>
          <p:sp>
            <p:nvSpPr>
              <p:cNvPr name="Freeform 14" id="14"/>
              <p:cNvSpPr/>
              <p:nvPr/>
            </p:nvSpPr>
            <p:spPr>
              <a:xfrm flipH="false" flipV="false" rot="0">
                <a:off x="63500" y="594106"/>
                <a:ext cx="1117600" cy="873887"/>
              </a:xfrm>
              <a:custGeom>
                <a:avLst/>
                <a:gdLst/>
                <a:ahLst/>
                <a:cxnLst/>
                <a:rect r="r" b="b" t="t" l="l"/>
                <a:pathLst>
                  <a:path h="873887" w="1117600">
                    <a:moveTo>
                      <a:pt x="558800" y="0"/>
                    </a:moveTo>
                    <a:cubicBezTo>
                      <a:pt x="356489" y="0"/>
                      <a:pt x="154305" y="291338"/>
                      <a:pt x="0" y="873887"/>
                    </a:cubicBezTo>
                    <a:lnTo>
                      <a:pt x="0" y="873887"/>
                    </a:lnTo>
                    <a:lnTo>
                      <a:pt x="0" y="873887"/>
                    </a:lnTo>
                    <a:lnTo>
                      <a:pt x="1117600" y="873887"/>
                    </a:lnTo>
                    <a:cubicBezTo>
                      <a:pt x="963295" y="291338"/>
                      <a:pt x="760984" y="0"/>
                      <a:pt x="558800" y="0"/>
                    </a:cubicBezTo>
                    <a:close/>
                  </a:path>
                </a:pathLst>
              </a:custGeom>
              <a:solidFill>
                <a:srgbClr val="32620E"/>
              </a:solidFill>
            </p:spPr>
          </p:sp>
        </p:grpSp>
      </p:grpSp>
      <p:sp>
        <p:nvSpPr>
          <p:cNvPr name="Freeform 15" id="15"/>
          <p:cNvSpPr/>
          <p:nvPr/>
        </p:nvSpPr>
        <p:spPr>
          <a:xfrm flipH="false" flipV="false" rot="0">
            <a:off x="496017" y="11633176"/>
            <a:ext cx="1635534" cy="1039446"/>
          </a:xfrm>
          <a:custGeom>
            <a:avLst/>
            <a:gdLst/>
            <a:ahLst/>
            <a:cxnLst/>
            <a:rect r="r" b="b" t="t" l="l"/>
            <a:pathLst>
              <a:path h="1039446" w="1635534">
                <a:moveTo>
                  <a:pt x="0" y="0"/>
                </a:moveTo>
                <a:lnTo>
                  <a:pt x="1635533" y="0"/>
                </a:lnTo>
                <a:lnTo>
                  <a:pt x="1635533" y="1039446"/>
                </a:lnTo>
                <a:lnTo>
                  <a:pt x="0" y="1039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363887" y="11676753"/>
            <a:ext cx="1771298" cy="995869"/>
          </a:xfrm>
          <a:custGeom>
            <a:avLst/>
            <a:gdLst/>
            <a:ahLst/>
            <a:cxnLst/>
            <a:rect r="r" b="b" t="t" l="l"/>
            <a:pathLst>
              <a:path h="995869" w="1771298">
                <a:moveTo>
                  <a:pt x="0" y="0"/>
                </a:moveTo>
                <a:lnTo>
                  <a:pt x="1771298" y="0"/>
                </a:lnTo>
                <a:lnTo>
                  <a:pt x="1771298" y="995869"/>
                </a:lnTo>
                <a:lnTo>
                  <a:pt x="0" y="9958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0" y="0"/>
            <a:ext cx="10287000" cy="7236534"/>
          </a:xfrm>
          <a:custGeom>
            <a:avLst/>
            <a:gdLst/>
            <a:ahLst/>
            <a:cxnLst/>
            <a:rect r="r" b="b" t="t" l="l"/>
            <a:pathLst>
              <a:path h="7236534" w="10287000">
                <a:moveTo>
                  <a:pt x="0" y="0"/>
                </a:moveTo>
                <a:lnTo>
                  <a:pt x="10287000" y="0"/>
                </a:lnTo>
                <a:lnTo>
                  <a:pt x="10287000" y="7236534"/>
                </a:lnTo>
                <a:lnTo>
                  <a:pt x="0" y="7236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55" t="0" r="-2855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692663">
            <a:off x="6858534" y="4263590"/>
            <a:ext cx="3289849" cy="3289849"/>
          </a:xfrm>
          <a:custGeom>
            <a:avLst/>
            <a:gdLst/>
            <a:ahLst/>
            <a:cxnLst/>
            <a:rect r="r" b="b" t="t" l="l"/>
            <a:pathLst>
              <a:path h="3289849" w="3289849">
                <a:moveTo>
                  <a:pt x="0" y="0"/>
                </a:moveTo>
                <a:lnTo>
                  <a:pt x="3289848" y="0"/>
                </a:lnTo>
                <a:lnTo>
                  <a:pt x="3289848" y="3289849"/>
                </a:lnTo>
                <a:lnTo>
                  <a:pt x="0" y="32898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285027" y="7561087"/>
            <a:ext cx="7346962" cy="3052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39"/>
              </a:lnSpc>
            </a:pPr>
            <a:r>
              <a:rPr lang="en-US" sz="3999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From vibrant city streets to peaceful countryside paths - this autumn discover walking, wheeling, and cycling routes that start right at the station.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667855" y="11807834"/>
            <a:ext cx="3162507" cy="613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Insert your logo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7630701">
            <a:off x="-163120" y="7237481"/>
            <a:ext cx="2035079" cy="3476292"/>
          </a:xfrm>
          <a:custGeom>
            <a:avLst/>
            <a:gdLst/>
            <a:ahLst/>
            <a:cxnLst/>
            <a:rect r="r" b="b" t="t" l="l"/>
            <a:pathLst>
              <a:path h="3476292" w="2035079">
                <a:moveTo>
                  <a:pt x="0" y="0"/>
                </a:moveTo>
                <a:lnTo>
                  <a:pt x="2035079" y="0"/>
                </a:lnTo>
                <a:lnTo>
                  <a:pt x="2035079" y="3476292"/>
                </a:lnTo>
                <a:lnTo>
                  <a:pt x="0" y="34762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96017" y="7571060"/>
            <a:ext cx="354827" cy="556591"/>
          </a:xfrm>
          <a:custGeom>
            <a:avLst/>
            <a:gdLst/>
            <a:ahLst/>
            <a:cxnLst/>
            <a:rect r="r" b="b" t="t" l="l"/>
            <a:pathLst>
              <a:path h="556591" w="354827">
                <a:moveTo>
                  <a:pt x="0" y="0"/>
                </a:moveTo>
                <a:lnTo>
                  <a:pt x="354826" y="0"/>
                </a:lnTo>
                <a:lnTo>
                  <a:pt x="354826" y="556591"/>
                </a:lnTo>
                <a:lnTo>
                  <a:pt x="0" y="556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54064" y="8818455"/>
            <a:ext cx="355701" cy="547233"/>
          </a:xfrm>
          <a:custGeom>
            <a:avLst/>
            <a:gdLst/>
            <a:ahLst/>
            <a:cxnLst/>
            <a:rect r="r" b="b" t="t" l="l"/>
            <a:pathLst>
              <a:path h="547233" w="355701">
                <a:moveTo>
                  <a:pt x="0" y="0"/>
                </a:moveTo>
                <a:lnTo>
                  <a:pt x="355701" y="0"/>
                </a:lnTo>
                <a:lnTo>
                  <a:pt x="355701" y="547233"/>
                </a:lnTo>
                <a:lnTo>
                  <a:pt x="0" y="5472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28700" y="9963352"/>
            <a:ext cx="608037" cy="547233"/>
          </a:xfrm>
          <a:custGeom>
            <a:avLst/>
            <a:gdLst/>
            <a:ahLst/>
            <a:cxnLst/>
            <a:rect r="r" b="b" t="t" l="l"/>
            <a:pathLst>
              <a:path h="547233" w="608037">
                <a:moveTo>
                  <a:pt x="0" y="0"/>
                </a:moveTo>
                <a:lnTo>
                  <a:pt x="608037" y="0"/>
                </a:lnTo>
                <a:lnTo>
                  <a:pt x="608037" y="547233"/>
                </a:lnTo>
                <a:lnTo>
                  <a:pt x="0" y="5472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A51651F-790A-4F39-9E23-1F9D09A68243}"/>
</file>

<file path=customXml/itemProps2.xml><?xml version="1.0" encoding="utf-8"?>
<ds:datastoreItem xmlns:ds="http://schemas.openxmlformats.org/officeDocument/2006/customXml" ds:itemID="{8D54A024-40D6-421C-8E73-3CA660B788AE}"/>
</file>

<file path=customXml/itemProps3.xml><?xml version="1.0" encoding="utf-8"?>
<ds:datastoreItem xmlns:ds="http://schemas.openxmlformats.org/officeDocument/2006/customXml" ds:itemID="{2070C69C-F1FA-4649-B8C6-7F5FBFC9CA4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Members Instagram template</dc:title>
  <cp:revision>1</cp:revision>
  <dcterms:created xsi:type="dcterms:W3CDTF">2006-08-16T00:00:00Z</dcterms:created>
  <dcterms:modified xsi:type="dcterms:W3CDTF">2011-08-01T06:04:30Z</dcterms:modified>
  <dc:identifier>DAGx60tiyYM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</Properties>
</file>