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15"/>
  </p:notesMasterIdLst>
  <p:sldIdLst>
    <p:sldId id="2147481488" r:id="rId8"/>
    <p:sldId id="2147483625" r:id="rId9"/>
    <p:sldId id="2147481492" r:id="rId10"/>
    <p:sldId id="2147481493" r:id="rId11"/>
    <p:sldId id="2147483623" r:id="rId12"/>
    <p:sldId id="2147483622" r:id="rId13"/>
    <p:sldId id="2147481494" r:id="rId14"/>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AD0FE7A-7610-B303-9F7B-58AEB9236A8D}" name="Rebecca Dale-Barton" initials="" userId="S::Rebecca.Dale-Barton@northernrail.org::f429dabf-2613-43db-93c6-048e9f26a642" providerId="AD"/>
  <p188:author id="{BFDE27CB-7665-4143-1F8D-924E5567BDE5}" name="Carolyn Watson" initials="CW" userId="S::carolyn.watson@northernrail.org::80c2721c-f151-4b37-b515-a1ac87ead45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D06614-90AD-3B3D-6374-CC00D52B3281}" v="219" dt="2026-10-13T16:11:32.596"/>
    <p1510:client id="{79267395-5A69-91C9-C547-9D668BEFE077}" v="7" dt="2026-10-12T08:03:48.846"/>
    <p1510:client id="{90AB9074-ABB9-80DF-8D49-463578C5A5C4}" v="3" dt="2026-10-13T15:59:38.290"/>
    <p1510:client id="{B7E572F7-0A21-45BF-9922-75FFC64C1C58}" v="510" dt="2026-10-12T10:05:32.795"/>
    <p1510:client id="{CBDB9D40-E451-4884-E832-E7890304720D}" v="10" dt="2026-10-13T10:55:40.163"/>
    <p1510:client id="{E3F298FC-3582-4A55-9451-39104451A5F2}" v="471" dt="2026-10-12T16:44:34.8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1" Type="http://schemas.openxmlformats.org/officeDocument/2006/relationships/slide" Target="slides/slide4.xml"/><Relationship Id="rId6" Type="http://schemas.openxmlformats.org/officeDocument/2006/relationships/customXml" Target="../customXml/item6.xml"/><Relationship Id="rId5" Type="http://schemas.openxmlformats.org/officeDocument/2006/relationships/customXml" Target="../customXml/item5.xml"/><Relationship Id="rId15"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69A9A3-D581-4DD8-AC2C-38E2104A20E7}" type="datetimeFigureOut">
              <a:t>10/13/2026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2F418E-DC5D-475D-A5CE-0020267CD9A1}" type="slidenum">
              <a:t>‹#›</a:t>
            </a:fld>
            <a:endParaRPr lang="en-GB"/>
          </a:p>
        </p:txBody>
      </p:sp>
    </p:spTree>
    <p:extLst>
      <p:ext uri="{BB962C8B-B14F-4D97-AF65-F5344CB8AC3E}">
        <p14:creationId xmlns:p14="http://schemas.microsoft.com/office/powerpoint/2010/main" val="4033259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64D0CA-4463-4C1D-8DEB-7FED02495950}" type="slidenum">
              <a:rPr lang="en-GB" smtClean="0"/>
              <a:pPr/>
              <a:t>1</a:t>
            </a:fld>
            <a:endParaRPr lang="en-GB"/>
          </a:p>
        </p:txBody>
      </p:sp>
    </p:spTree>
    <p:extLst>
      <p:ext uri="{BB962C8B-B14F-4D97-AF65-F5344CB8AC3E}">
        <p14:creationId xmlns:p14="http://schemas.microsoft.com/office/powerpoint/2010/main" val="3436293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Secretary of State for Transport's Six Objectives for a Reformed Railway</a:t>
            </a:r>
            <a:endParaRPr lang="en-GB" b="1">
              <a:ea typeface="Calibri"/>
              <a:cs typeface="Calibri"/>
            </a:endParaRPr>
          </a:p>
          <a:p>
            <a:r>
              <a:rPr lang="en-GB"/>
              <a:t>The proposed reforms aim to create a railway that is more reliable, affordable, efficient, high-quality, accessible and safe, delivering better outcomes for passengers, communities and taxpayers.</a:t>
            </a:r>
            <a:endParaRPr lang="en-GB">
              <a:ea typeface="Calibri"/>
              <a:cs typeface="Calibri"/>
            </a:endParaRPr>
          </a:p>
          <a:p>
            <a:endParaRPr lang="en-GB" b="1" dirty="0">
              <a:ea typeface="Calibri"/>
              <a:cs typeface="Calibri"/>
            </a:endParaRPr>
          </a:p>
          <a:p>
            <a:r>
              <a:rPr lang="en-GB" b="1"/>
              <a:t>Reliable</a:t>
            </a:r>
            <a:endParaRPr lang="en-GB" b="1">
              <a:ea typeface="Calibri"/>
              <a:cs typeface="Calibri"/>
            </a:endParaRPr>
          </a:p>
          <a:p>
            <a:r>
              <a:rPr lang="en-GB"/>
              <a:t>By bringing the management of track and train together to improve performance, with GBR managing day-to-day operations and taking long-term decisions in the public interest.</a:t>
            </a:r>
            <a:endParaRPr lang="en-GB">
              <a:ea typeface="Calibri" panose="020F0502020204030204"/>
              <a:cs typeface="Calibri" panose="020F0502020204030204"/>
            </a:endParaRPr>
          </a:p>
          <a:p>
            <a:endParaRPr lang="en-GB" b="1"/>
          </a:p>
          <a:p>
            <a:r>
              <a:rPr lang="en-GB" b="1"/>
              <a:t>Affordable</a:t>
            </a:r>
            <a:endParaRPr lang="en-GB" b="1" dirty="0">
              <a:ea typeface="Calibri"/>
              <a:cs typeface="Calibri"/>
            </a:endParaRPr>
          </a:p>
          <a:p>
            <a:r>
              <a:rPr lang="en-GB"/>
              <a:t>Ensuring the railway works for both passengers and taxpayers to deliver financial sustainability and value for money, with clear oversight of fares by the Transport Secretary and safeguarding of railcards.</a:t>
            </a:r>
            <a:endParaRPr lang="en-GB">
              <a:ea typeface="Calibri" panose="020F0502020204030204"/>
              <a:cs typeface="Calibri" panose="020F0502020204030204"/>
            </a:endParaRPr>
          </a:p>
          <a:p>
            <a:endParaRPr lang="en-GB" dirty="0">
              <a:ea typeface="Calibri"/>
              <a:cs typeface="Calibri"/>
            </a:endParaRPr>
          </a:p>
          <a:p>
            <a:r>
              <a:rPr lang="en-GB" b="1"/>
              <a:t>Efficient</a:t>
            </a:r>
            <a:endParaRPr lang="en-GB" b="1">
              <a:ea typeface="Calibri"/>
              <a:cs typeface="Calibri"/>
            </a:endParaRPr>
          </a:p>
          <a:p>
            <a:r>
              <a:rPr lang="en-GB"/>
              <a:t>By doing away with more than a dozen existing rail bodies whose functions will move into GBR, reducing duplication and ridding the sector of the current fragmented web of interfaces and competing interests.</a:t>
            </a:r>
            <a:endParaRPr lang="en-GB">
              <a:ea typeface="Calibri"/>
              <a:cs typeface="Calibri"/>
            </a:endParaRPr>
          </a:p>
          <a:p>
            <a:endParaRPr lang="en-GB" dirty="0"/>
          </a:p>
          <a:p>
            <a:r>
              <a:rPr lang="en-GB" b="1"/>
              <a:t>High quality</a:t>
            </a:r>
            <a:endParaRPr lang="en-GB" b="1">
              <a:ea typeface="Calibri"/>
              <a:cs typeface="Calibri"/>
            </a:endParaRPr>
          </a:p>
          <a:p>
            <a:r>
              <a:rPr lang="en-GB"/>
              <a:t>With a powerful watchdog to champion passengers' interests, equipped with tough powers to investigate issues, settle disputes, and highlight where improvements for all passengers can be made.</a:t>
            </a:r>
            <a:endParaRPr lang="en-GB">
              <a:ea typeface="Calibri" panose="020F0502020204030204"/>
              <a:cs typeface="Calibri" panose="020F0502020204030204"/>
            </a:endParaRPr>
          </a:p>
          <a:p>
            <a:endParaRPr lang="en-GB" dirty="0"/>
          </a:p>
          <a:p>
            <a:r>
              <a:rPr lang="en-GB" b="1"/>
              <a:t>Accessible</a:t>
            </a:r>
            <a:endParaRPr lang="en-GB" b="1">
              <a:ea typeface="Calibri"/>
              <a:cs typeface="Calibri"/>
            </a:endParaRPr>
          </a:p>
          <a:p>
            <a:r>
              <a:rPr lang="en-GB"/>
              <a:t>Maximising integration across the whole rail network so that disabled and all other passengers get a safe and reliable service while removing barriers and delivering accessibility improvements in a more joined-up way.</a:t>
            </a:r>
            <a:endParaRPr lang="en-GB">
              <a:ea typeface="Calibri" panose="020F0502020204030204"/>
              <a:cs typeface="Calibri" panose="020F0502020204030204"/>
            </a:endParaRPr>
          </a:p>
          <a:p>
            <a:pPr>
              <a:buFont typeface="Arial"/>
            </a:pPr>
            <a:endParaRPr lang="en-GB" dirty="0"/>
          </a:p>
          <a:p>
            <a:r>
              <a:rPr lang="en-GB" b="1"/>
              <a:t>Safe</a:t>
            </a:r>
            <a:endParaRPr lang="en-GB" b="1">
              <a:ea typeface="Calibri"/>
              <a:cs typeface="Calibri"/>
            </a:endParaRPr>
          </a:p>
          <a:p>
            <a:r>
              <a:rPr lang="en-GB"/>
              <a:t>Ensuring everyone feels safe when travelling on the railways while preserving our world-leading culture of rail safety, with oversight by the Office of Rail and Road (ORR).</a:t>
            </a:r>
            <a:endParaRPr lang="en-GB">
              <a:ea typeface="Calibri" panose="020F0502020204030204"/>
              <a:cs typeface="Calibri" panose="020F0502020204030204"/>
            </a:endParaRPr>
          </a:p>
          <a:p>
            <a:endParaRPr lang="en-GB" dirty="0"/>
          </a:p>
          <a:p>
            <a:r>
              <a:rPr lang="en-GB">
                <a:ea typeface="Calibri"/>
                <a:cs typeface="Calibri"/>
              </a:rPr>
              <a:t>Summarised: </a:t>
            </a:r>
            <a:endParaRPr lang="en-GB" dirty="0">
              <a:ea typeface="Calibri"/>
              <a:cs typeface="Calibri"/>
            </a:endParaRPr>
          </a:p>
          <a:p>
            <a:r>
              <a:rPr lang="en-GB" b="1"/>
              <a:t>Reliable</a:t>
            </a:r>
            <a:r>
              <a:rPr lang="en-GB"/>
              <a:t> – Integrated management of track and train to improve performance and support long-term decision-making.</a:t>
            </a:r>
          </a:p>
          <a:p>
            <a:r>
              <a:rPr lang="en-GB" b="1"/>
              <a:t>Affordable</a:t>
            </a:r>
            <a:r>
              <a:rPr lang="en-GB"/>
              <a:t> – Better value for passengers and taxpayers through a financially sustainable railway and clearer fares oversight.</a:t>
            </a:r>
            <a:endParaRPr lang="en-GB">
              <a:ea typeface="Calibri" panose="020F0502020204030204"/>
              <a:cs typeface="Calibri" panose="020F0502020204030204"/>
            </a:endParaRPr>
          </a:p>
          <a:p>
            <a:r>
              <a:rPr lang="en-GB" b="1"/>
              <a:t>Efficient</a:t>
            </a:r>
            <a:r>
              <a:rPr lang="en-GB"/>
              <a:t> – Simpler industry structure, reduced duplication, and more streamlined decision-making.</a:t>
            </a:r>
            <a:endParaRPr lang="en-GB">
              <a:ea typeface="Calibri" panose="020F0502020204030204"/>
              <a:cs typeface="Calibri" panose="020F0502020204030204"/>
            </a:endParaRPr>
          </a:p>
          <a:p>
            <a:r>
              <a:rPr lang="en-GB" b="1"/>
              <a:t>High Quality</a:t>
            </a:r>
            <a:r>
              <a:rPr lang="en-GB"/>
              <a:t> – Stronger passenger advocacy and scrutiny to drive service improvements.</a:t>
            </a:r>
            <a:endParaRPr lang="en-GB">
              <a:ea typeface="Calibri" panose="020F0502020204030204"/>
              <a:cs typeface="Calibri" panose="020F0502020204030204"/>
            </a:endParaRPr>
          </a:p>
          <a:p>
            <a:r>
              <a:rPr lang="en-GB" b="1"/>
              <a:t>Accessible</a:t>
            </a:r>
            <a:r>
              <a:rPr lang="en-GB"/>
              <a:t> – A more joined-up network with improved accessibility and fewer barriers to travel.</a:t>
            </a:r>
            <a:endParaRPr lang="en-GB">
              <a:ea typeface="Calibri" panose="020F0502020204030204"/>
              <a:cs typeface="Calibri" panose="020F0502020204030204"/>
            </a:endParaRPr>
          </a:p>
          <a:p>
            <a:r>
              <a:rPr lang="en-GB" b="1"/>
              <a:t>Safe</a:t>
            </a:r>
            <a:r>
              <a:rPr lang="en-GB"/>
              <a:t> – Maintaining world-leading safety standards while ensuring passengers feel safe when using the railway.</a:t>
            </a:r>
            <a:endParaRPr lang="en-GB">
              <a:ea typeface="Calibri" panose="020F0502020204030204"/>
              <a:cs typeface="Calibri" panose="020F0502020204030204"/>
            </a:endParaRPr>
          </a:p>
          <a:p>
            <a:endParaRPr lang="en-GB" b="1" dirty="0">
              <a:ea typeface="Calibri"/>
              <a:cs typeface="Calibri"/>
            </a:endParaRPr>
          </a:p>
          <a:p>
            <a:pPr marL="628650" lvl="1" indent="-171450">
              <a:buFont typeface="Arial"/>
              <a:buChar char="•"/>
            </a:pPr>
            <a:endParaRPr lang="en-GB" dirty="0">
              <a:ea typeface="Calibri"/>
              <a:cs typeface="Calibri"/>
            </a:endParaRPr>
          </a:p>
        </p:txBody>
      </p:sp>
      <p:sp>
        <p:nvSpPr>
          <p:cNvPr id="4" name="Slide Number Placeholder 3"/>
          <p:cNvSpPr>
            <a:spLocks noGrp="1"/>
          </p:cNvSpPr>
          <p:nvPr>
            <p:ph type="sldNum" sz="quarter" idx="5"/>
          </p:nvPr>
        </p:nvSpPr>
        <p:spPr/>
        <p:txBody>
          <a:bodyPr/>
          <a:lstStyle/>
          <a:p>
            <a:fld id="{282F418E-DC5D-475D-A5CE-0020267CD9A1}" type="slidenum">
              <a:rPr lang="en-GB"/>
              <a:t>2</a:t>
            </a:fld>
            <a:endParaRPr lang="en-GB"/>
          </a:p>
        </p:txBody>
      </p:sp>
    </p:spTree>
    <p:extLst>
      <p:ext uri="{BB962C8B-B14F-4D97-AF65-F5344CB8AC3E}">
        <p14:creationId xmlns:p14="http://schemas.microsoft.com/office/powerpoint/2010/main" val="1448063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EBA34-497D-AEB7-E96B-DED43D41E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CEF09-7795-96F7-5EC6-66B94140ED0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285A95-CE0A-BE27-E0D0-BFE90A3EE306}"/>
              </a:ext>
            </a:extLst>
          </p:cNvPr>
          <p:cNvSpPr>
            <a:spLocks noGrp="1"/>
          </p:cNvSpPr>
          <p:nvPr>
            <p:ph type="body" idx="1"/>
          </p:nvPr>
        </p:nvSpPr>
        <p:spPr/>
        <p:txBody>
          <a:bodyPr/>
          <a:lstStyle/>
          <a:p>
            <a:pPr fontAlgn="t"/>
            <a:r>
              <a:rPr lang="en-GB" sz="1200" b="1" i="0" kern="1200">
                <a:solidFill>
                  <a:schemeClr val="tx1"/>
                </a:solidFill>
                <a:effectLst/>
                <a:latin typeface="Bunday Clean" panose="02000500000000000000" pitchFamily="2" charset="0"/>
                <a:ea typeface="+mn-ea"/>
                <a:cs typeface="+mn-cs"/>
              </a:rPr>
              <a:t>Approx 3 mins</a:t>
            </a:r>
          </a:p>
          <a:p>
            <a:pPr fontAlgn="t"/>
            <a:r>
              <a:rPr lang="en-GB" sz="1200" b="0" i="0" u="none" strike="noStrike" kern="1200">
                <a:solidFill>
                  <a:schemeClr val="tx1"/>
                </a:solidFill>
                <a:effectLst/>
                <a:latin typeface="+mn-lt"/>
                <a:ea typeface="+mn-ea"/>
                <a:cs typeface="+mn-cs"/>
              </a:rPr>
              <a:t>As we move closer to the creation of GBR, with legislation expected to bring track and train together under one organisation in late 2027, we're already taking important steps to work differently. Rather than waiting for formal change, we're focused on delivering the benefits of a more integrated railway now.</a:t>
            </a:r>
            <a:r>
              <a:rPr lang="en-GB" sz="1200" b="0" i="0" kern="1200">
                <a:solidFill>
                  <a:schemeClr val="tx1"/>
                </a:solidFill>
                <a:effectLst/>
                <a:latin typeface="+mn-lt"/>
                <a:ea typeface="+mn-ea"/>
                <a:cs typeface="+mn-cs"/>
              </a:rPr>
              <a:t>​ </a:t>
            </a:r>
            <a:r>
              <a:rPr lang="en-GB" sz="1200" b="0" i="0" kern="1200">
                <a:solidFill>
                  <a:schemeClr val="tx1"/>
                </a:solidFill>
                <a:effectLst/>
                <a:latin typeface="Bunday Clean" panose="02000500000000000000" pitchFamily="2" charset="0"/>
                <a:ea typeface="+mn-ea"/>
                <a:cs typeface="+mn-cs"/>
              </a:rPr>
              <a:t>At its heart, GBR is about creating a simpler, more joined-up railway by bringing together the work of the many organisations that currently make up our industry.</a:t>
            </a:r>
          </a:p>
          <a:p>
            <a:pPr fontAlgn="t"/>
            <a:endParaRPr lang="en-GB" sz="1200" b="0" i="0" kern="1200">
              <a:solidFill>
                <a:schemeClr val="tx1"/>
              </a:solidFill>
              <a:effectLst/>
              <a:latin typeface="Bunday Clean" panose="02000500000000000000" pitchFamily="2" charset="0"/>
              <a:ea typeface="+mn-ea"/>
              <a:cs typeface="+mn-cs"/>
            </a:endParaRPr>
          </a:p>
          <a:p>
            <a:pPr rtl="0" fontAlgn="base"/>
            <a:r>
              <a:rPr lang="en-GB" sz="1200" b="0" i="0" u="none" strike="noStrike" kern="1200">
                <a:solidFill>
                  <a:schemeClr val="tx1"/>
                </a:solidFill>
                <a:effectLst/>
                <a:latin typeface="Bunday Clean" panose="02000500000000000000" pitchFamily="2" charset="0"/>
                <a:ea typeface="+mn-ea"/>
                <a:cs typeface="+mn-cs"/>
              </a:rPr>
              <a:t>Integration of track and train will create a single, simpler system focused on delivering for customers, communities and local economies.   </a:t>
            </a:r>
            <a:r>
              <a:rPr lang="en-US" sz="1200" b="0" i="0" kern="1200">
                <a:solidFill>
                  <a:schemeClr val="tx1"/>
                </a:solidFill>
                <a:effectLst/>
                <a:latin typeface="Bunday Clean" panose="02000500000000000000" pitchFamily="2" charset="0"/>
                <a:ea typeface="+mn-ea"/>
                <a:cs typeface="+mn-cs"/>
              </a:rPr>
              <a:t>​</a:t>
            </a:r>
          </a:p>
          <a:p>
            <a:pPr rtl="0" fontAlgn="base"/>
            <a:endParaRPr lang="en-US" sz="1200" b="0" i="0" kern="1200">
              <a:solidFill>
                <a:schemeClr val="tx1"/>
              </a:solidFill>
              <a:effectLst/>
              <a:latin typeface="Bunday Clean" panose="02000500000000000000" pitchFamily="2" charset="0"/>
              <a:ea typeface="+mn-ea"/>
              <a:cs typeface="+mn-cs"/>
            </a:endParaRPr>
          </a:p>
          <a:p>
            <a:pPr rtl="0" fontAlgn="base"/>
            <a:r>
              <a:rPr lang="en-US" sz="1200" b="0" i="0" kern="1200">
                <a:solidFill>
                  <a:schemeClr val="tx1"/>
                </a:solidFill>
                <a:effectLst/>
                <a:latin typeface="Bunday Clean" panose="02000500000000000000" pitchFamily="2" charset="0"/>
                <a:ea typeface="+mn-ea"/>
                <a:cs typeface="+mn-cs"/>
              </a:rPr>
              <a:t>Some of you may have heard how it’s progressing, and some of you may not. If you can look at the slide, on the right-hand side it shows a pyramid, in organisations, people often start at the centre. The design principle of GBR has inverted the pyramid – very purposefully. </a:t>
            </a:r>
          </a:p>
          <a:p>
            <a:pPr rtl="0" fontAlgn="base"/>
            <a:endParaRPr lang="en-US" sz="1200" b="0" i="0" kern="1200">
              <a:solidFill>
                <a:schemeClr val="tx1"/>
              </a:solidFill>
              <a:effectLst/>
              <a:latin typeface="Bunday Clean" panose="02000500000000000000" pitchFamily="2" charset="0"/>
              <a:ea typeface="+mn-ea"/>
              <a:cs typeface="+mn-cs"/>
            </a:endParaRPr>
          </a:p>
          <a:p>
            <a:pPr marL="171450" indent="-171450" rtl="0" fontAlgn="base">
              <a:buFont typeface="Arial" panose="020B0604020202020204" pitchFamily="34" charset="0"/>
              <a:buChar char="•"/>
            </a:pPr>
            <a:r>
              <a:rPr lang="en-US" sz="1200" b="0" i="0" kern="1200">
                <a:solidFill>
                  <a:schemeClr val="tx1"/>
                </a:solidFill>
                <a:effectLst/>
                <a:latin typeface="Bunday Clean" panose="02000500000000000000" pitchFamily="2" charset="0"/>
                <a:ea typeface="+mn-ea"/>
                <a:cs typeface="+mn-cs"/>
              </a:rPr>
              <a:t>At the top are the business units that bring track and train together and serve customers and communities. This is about moving from infrastructure and centrally focused to being far more place based and customer focused. That is a huge culture shift for the whole railway.</a:t>
            </a:r>
          </a:p>
          <a:p>
            <a:pPr marL="171450" indent="-171450" rtl="0" fontAlgn="base">
              <a:buFont typeface="Arial" panose="020B0604020202020204" pitchFamily="34" charset="0"/>
              <a:buChar char="•"/>
            </a:pPr>
            <a:r>
              <a:rPr lang="en-US" sz="1200" b="0" i="0" kern="1200">
                <a:solidFill>
                  <a:schemeClr val="tx1"/>
                </a:solidFill>
                <a:effectLst/>
                <a:latin typeface="Bunday Clean" panose="02000500000000000000" pitchFamily="2" charset="0"/>
                <a:ea typeface="+mn-ea"/>
                <a:cs typeface="+mn-cs"/>
              </a:rPr>
              <a:t>Business units will be responsible for customer service, safety and delivery of local services.</a:t>
            </a:r>
          </a:p>
          <a:p>
            <a:pPr marL="171450" indent="-171450" rtl="0" fontAlgn="base">
              <a:buFont typeface="Arial" panose="020B0604020202020204" pitchFamily="34" charset="0"/>
              <a:buChar char="•"/>
            </a:pPr>
            <a:r>
              <a:rPr lang="en-US" sz="1200" b="0" i="0" kern="1200">
                <a:solidFill>
                  <a:schemeClr val="tx1"/>
                </a:solidFill>
                <a:effectLst/>
                <a:latin typeface="Bunday Clean" panose="02000500000000000000" pitchFamily="2" charset="0"/>
                <a:ea typeface="+mn-ea"/>
                <a:cs typeface="+mn-cs"/>
              </a:rPr>
              <a:t>They will be supported by divisions who will look after largely the longer-term infrastructure and things that can’t be delivered locally. So, you might get some economies of scale.</a:t>
            </a:r>
          </a:p>
          <a:p>
            <a:pPr marL="171450" indent="-171450" rtl="0" fontAlgn="base">
              <a:buFont typeface="Arial" panose="020B0604020202020204" pitchFamily="34" charset="0"/>
              <a:buChar char="•"/>
            </a:pPr>
            <a:r>
              <a:rPr lang="en-US" sz="1200" b="0" i="0" kern="1200">
                <a:solidFill>
                  <a:schemeClr val="tx1"/>
                </a:solidFill>
                <a:effectLst/>
                <a:latin typeface="Bunday Clean" panose="02000500000000000000" pitchFamily="2" charset="0"/>
                <a:ea typeface="+mn-ea"/>
                <a:cs typeface="+mn-cs"/>
              </a:rPr>
              <a:t>Supported by a very small network team who are looking at policy.</a:t>
            </a:r>
          </a:p>
          <a:p>
            <a:pPr marL="171450" indent="-171450" rtl="0" fontAlgn="base">
              <a:buFont typeface="Arial" panose="020B0604020202020204" pitchFamily="34" charset="0"/>
              <a:buChar char="•"/>
            </a:pPr>
            <a:endParaRPr lang="en-US" sz="1200" b="0" i="0" kern="1200">
              <a:solidFill>
                <a:schemeClr val="tx1"/>
              </a:solidFill>
              <a:effectLst/>
              <a:latin typeface="Bunday Clean" panose="02000500000000000000" pitchFamily="2" charset="0"/>
              <a:ea typeface="+mn-ea"/>
              <a:cs typeface="+mn-cs"/>
            </a:endParaRPr>
          </a:p>
          <a:p>
            <a:pPr marL="0" indent="0" rtl="0" fontAlgn="base">
              <a:buFont typeface="Arial" panose="020B0604020202020204" pitchFamily="34" charset="0"/>
              <a:buNone/>
            </a:pPr>
            <a:r>
              <a:rPr lang="en-US" sz="1200" b="0" i="0" kern="1200">
                <a:solidFill>
                  <a:schemeClr val="tx1"/>
                </a:solidFill>
                <a:effectLst/>
                <a:latin typeface="Bunday Clean" panose="02000500000000000000" pitchFamily="2" charset="0"/>
                <a:ea typeface="+mn-ea"/>
                <a:cs typeface="+mn-cs"/>
              </a:rPr>
              <a:t>New structure results in very clear accountability for customers, no finger pointing, one integrated leader responsible and accountable for services in a local area, forces a different way of working. </a:t>
            </a:r>
          </a:p>
          <a:p>
            <a:pPr marL="171450" indent="-171450" rtl="0" fontAlgn="base">
              <a:buFont typeface="Arial" panose="020B0604020202020204" pitchFamily="34" charset="0"/>
              <a:buChar char="•"/>
            </a:pPr>
            <a:endParaRPr lang="en-US" sz="1200" b="0" i="0" kern="1200">
              <a:solidFill>
                <a:schemeClr val="tx1"/>
              </a:solidFill>
              <a:effectLst/>
              <a:latin typeface="Bunday Clean" panose="02000500000000000000" pitchFamily="2" charset="0"/>
              <a:ea typeface="+mn-ea"/>
              <a:cs typeface="+mn-cs"/>
            </a:endParaRPr>
          </a:p>
          <a:p>
            <a:pPr rtl="0" fontAlgn="base"/>
            <a:r>
              <a:rPr lang="en-GB" sz="1200" b="0" i="0" u="none" strike="noStrike" kern="1200">
                <a:solidFill>
                  <a:schemeClr val="tx1"/>
                </a:solidFill>
                <a:effectLst/>
                <a:latin typeface="Bunday Clean" panose="02000500000000000000" pitchFamily="2" charset="0"/>
                <a:ea typeface="+mn-ea"/>
                <a:cs typeface="+mn-cs"/>
              </a:rPr>
              <a:t>For partners, the rail industry aims to be easier to do business with, reducing the need to navigate multiple complex organisations. We are committed to providing clarity on accountability and action. The operating model will give clear leadership for local areas and put decision making as close to possible as customers. It will also foster greater collaboration with partners to support their ambitions. </a:t>
            </a:r>
            <a:r>
              <a:rPr lang="en-US" sz="1200" b="0" i="0" kern="1200">
                <a:solidFill>
                  <a:schemeClr val="tx1"/>
                </a:solidFill>
                <a:effectLst/>
                <a:latin typeface="Bunday Clean" panose="02000500000000000000" pitchFamily="2" charset="0"/>
                <a:ea typeface="+mn-ea"/>
                <a:cs typeface="+mn-cs"/>
              </a:rPr>
              <a:t>​</a:t>
            </a:r>
          </a:p>
        </p:txBody>
      </p:sp>
      <p:sp>
        <p:nvSpPr>
          <p:cNvPr id="4" name="Slide Number Placeholder 3">
            <a:extLst>
              <a:ext uri="{FF2B5EF4-FFF2-40B4-BE49-F238E27FC236}">
                <a16:creationId xmlns:a16="http://schemas.microsoft.com/office/drawing/2014/main" id="{51D1E17E-3221-C56B-30B4-99406973DA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4D0CA-4463-4C1D-8DEB-7FED02495950}" type="slidenum">
              <a:rPr kumimoji="0" lang="en-GB" sz="1200" b="0" i="0" u="none" strike="noStrike" kern="1200" cap="none" spc="0" normalizeH="0" baseline="0" noProof="0" smtClean="0">
                <a:ln>
                  <a:noFill/>
                </a:ln>
                <a:solidFill>
                  <a:prstClr val="black"/>
                </a:solidFill>
                <a:effectLst/>
                <a:uLnTx/>
                <a:uFillTx/>
                <a:latin typeface="Bunday Clean" panose="02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Bunday Clean" panose="02000500000000000000" pitchFamily="2" charset="0"/>
              <a:ea typeface="+mn-ea"/>
              <a:cs typeface="+mn-cs"/>
            </a:endParaRPr>
          </a:p>
        </p:txBody>
      </p:sp>
    </p:spTree>
    <p:extLst>
      <p:ext uri="{BB962C8B-B14F-4D97-AF65-F5344CB8AC3E}">
        <p14:creationId xmlns:p14="http://schemas.microsoft.com/office/powerpoint/2010/main" val="1263634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2AB30-3455-90E1-AC65-AF5C400A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CE6C4A-E907-BE74-28CA-E16597B76CF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323CFF0-9432-769E-D47B-2E1A83CC63F9}"/>
              </a:ext>
            </a:extLst>
          </p:cNvPr>
          <p:cNvSpPr>
            <a:spLocks noGrp="1"/>
          </p:cNvSpPr>
          <p:nvPr>
            <p:ph type="body" idx="1"/>
          </p:nvPr>
        </p:nvSpPr>
        <p:spPr/>
        <p:txBody>
          <a:bodyPr/>
          <a:lstStyle/>
          <a:p>
            <a:r>
              <a:rPr lang="en-US" b="1"/>
              <a:t>Approx 3 mins</a:t>
            </a:r>
          </a:p>
          <a:p>
            <a:r>
              <a:rPr lang="en-GB" sz="1200" b="0" i="0" kern="1200">
                <a:solidFill>
                  <a:schemeClr val="tx1"/>
                </a:solidFill>
                <a:effectLst/>
                <a:latin typeface="Bunday Clean"/>
              </a:rPr>
              <a:t>What I want to touch on is how we are going to see that across the geography of the UK, at the moment you have train operating companies, some of which are publicly owned. About 10 of us now, public ownership programme is progressing: </a:t>
            </a:r>
          </a:p>
          <a:p>
            <a:endParaRPr lang="en-GB" sz="1200" b="0" i="0" kern="1200">
              <a:solidFill>
                <a:schemeClr val="tx1"/>
              </a:solidFill>
              <a:effectLst/>
              <a:latin typeface="Bunday Clean"/>
            </a:endParaRPr>
          </a:p>
          <a:p>
            <a:pPr marL="171450" indent="-171450">
              <a:buFontTx/>
              <a:buChar char="-"/>
            </a:pPr>
            <a:r>
              <a:rPr lang="en-GB" sz="1200" b="0" i="0" kern="1200">
                <a:solidFill>
                  <a:schemeClr val="tx1"/>
                </a:solidFill>
                <a:effectLst/>
                <a:latin typeface="Bunday Clean"/>
              </a:rPr>
              <a:t>Chiltern, latest to join us at the end of September</a:t>
            </a:r>
          </a:p>
          <a:p>
            <a:pPr marL="171450" indent="-171450">
              <a:buFontTx/>
              <a:buChar char="-"/>
            </a:pPr>
            <a:r>
              <a:rPr lang="en-GB" sz="1200" b="0" i="0" kern="1200">
                <a:solidFill>
                  <a:schemeClr val="tx1"/>
                </a:solidFill>
                <a:effectLst/>
                <a:latin typeface="Bunday Clean"/>
              </a:rPr>
              <a:t>GWR end of the year</a:t>
            </a:r>
          </a:p>
          <a:p>
            <a:pPr marL="171450" indent="-171450">
              <a:buFontTx/>
              <a:buChar char="-"/>
            </a:pPr>
            <a:r>
              <a:rPr lang="en-GB" sz="1200" b="0" i="0" kern="1200">
                <a:solidFill>
                  <a:schemeClr val="tx1"/>
                </a:solidFill>
                <a:effectLst/>
                <a:latin typeface="Bunday Clean"/>
              </a:rPr>
              <a:t>Avanti in March 2027</a:t>
            </a:r>
          </a:p>
          <a:p>
            <a:endParaRPr lang="en-GB" sz="1200" b="0" i="0" kern="1200">
              <a:solidFill>
                <a:schemeClr val="tx1"/>
              </a:solidFill>
              <a:effectLst/>
              <a:latin typeface="Bunday Clean"/>
              <a:ea typeface="+mn-ea"/>
              <a:cs typeface="+mn-cs"/>
            </a:endParaRPr>
          </a:p>
          <a:p>
            <a:r>
              <a:rPr lang="en-GB" sz="1200" b="0" i="0" kern="1200">
                <a:solidFill>
                  <a:schemeClr val="tx1"/>
                </a:solidFill>
                <a:effectLst/>
                <a:latin typeface="Bunday Clean" panose="02000500000000000000" pitchFamily="2" charset="0"/>
                <a:ea typeface="+mn-ea"/>
                <a:cs typeface="+mn-cs"/>
              </a:rPr>
              <a:t>What will happen under GBR is the train operating company will be integrated together with a route from a Network Rail point of view. In the south, this structure is already working well where they have already got a route and a train operating company working underneath, one integrated leader. </a:t>
            </a:r>
            <a:endParaRPr lang="en-US"/>
          </a:p>
          <a:p>
            <a:endParaRPr lang="en-US"/>
          </a:p>
          <a:p>
            <a:r>
              <a:rPr lang="en-US"/>
              <a:t>For the North, we are really taking our time to really understand the design and what it means for the North, these decisions can’t be made in just a couple of round tables, it’s vital we get this right. EG: Northern and TPE travel across the Pennines whereas the Network Rail Routes go either side of the Pennines. As we progress, there’s a huge sense of all Train operating companies and routes coming together across the country. It’s really important to note that we are already working together to act culturally in a way that is integrated while we’re working out what the </a:t>
            </a:r>
            <a:r>
              <a:rPr lang="en-US" err="1"/>
              <a:t>organisation</a:t>
            </a:r>
            <a:r>
              <a:rPr lang="en-US"/>
              <a:t> structure looks like.</a:t>
            </a:r>
          </a:p>
          <a:p>
            <a:endParaRPr lang="en-US"/>
          </a:p>
          <a:p>
            <a:r>
              <a:rPr lang="en-US"/>
              <a:t>Collaboration in action: The North’s Railway - Tricia Williams NTL, Chris Jackson TPE, James Richardson TRU, Chris Wright NW Route, Jason Hamilton E Route. Tricia is sponsoring the work on the </a:t>
            </a:r>
            <a:r>
              <a:rPr lang="en-US" err="1"/>
              <a:t>organisation</a:t>
            </a:r>
            <a:r>
              <a:rPr lang="en-US"/>
              <a:t> design but colleagues from TPE are doing the design work. As well as working with the Mayoral Authorities, it’s really important that we co-create what the </a:t>
            </a:r>
            <a:r>
              <a:rPr lang="en-US" err="1"/>
              <a:t>organisation</a:t>
            </a:r>
            <a:r>
              <a:rPr lang="en-US"/>
              <a:t> structure looks like with those who represent the communities.</a:t>
            </a:r>
          </a:p>
        </p:txBody>
      </p:sp>
      <p:sp>
        <p:nvSpPr>
          <p:cNvPr id="4" name="Slide Number Placeholder 3">
            <a:extLst>
              <a:ext uri="{FF2B5EF4-FFF2-40B4-BE49-F238E27FC236}">
                <a16:creationId xmlns:a16="http://schemas.microsoft.com/office/drawing/2014/main" id="{C84840FF-9EBD-E336-98A1-E383534940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4D0CA-4463-4C1D-8DEB-7FED02495950}" type="slidenum">
              <a:rPr kumimoji="0" lang="en-GB" sz="1200" b="0" i="0" u="none" strike="noStrike" kern="1200" cap="none" spc="0" normalizeH="0" baseline="0" noProof="0" smtClean="0">
                <a:ln>
                  <a:noFill/>
                </a:ln>
                <a:solidFill>
                  <a:prstClr val="black"/>
                </a:solidFill>
                <a:effectLst/>
                <a:uLnTx/>
                <a:uFillTx/>
                <a:latin typeface="Bunday Clean" panose="02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Bunday Clean" panose="02000500000000000000" pitchFamily="2" charset="0"/>
              <a:ea typeface="+mn-ea"/>
              <a:cs typeface="+mn-cs"/>
            </a:endParaRPr>
          </a:p>
        </p:txBody>
      </p:sp>
    </p:spTree>
    <p:extLst>
      <p:ext uri="{BB962C8B-B14F-4D97-AF65-F5344CB8AC3E}">
        <p14:creationId xmlns:p14="http://schemas.microsoft.com/office/powerpoint/2010/main" val="483875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1459-7EB5-941B-A181-DD6EFFCAE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FCF69-5863-FDCE-7E31-52E46D00590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C62B063-15AA-7FFF-6B1D-47009B0E27CD}"/>
              </a:ext>
            </a:extLst>
          </p:cNvPr>
          <p:cNvSpPr>
            <a:spLocks noGrp="1"/>
          </p:cNvSpPr>
          <p:nvPr>
            <p:ph type="body" idx="1"/>
          </p:nvPr>
        </p:nvSpPr>
        <p:spPr/>
        <p:txBody>
          <a:bodyPr/>
          <a:lstStyle/>
          <a:p>
            <a:pPr marL="171450" indent="-171450"/>
            <a:r>
              <a:rPr lang="en-GB" b="1"/>
              <a:t>Approx 2 min</a:t>
            </a:r>
          </a:p>
          <a:p>
            <a:pPr marL="171450" indent="-171450"/>
            <a:r>
              <a:rPr lang="en-GB"/>
              <a:t>This is the current map of existing and emerging mayoral strategic authorities (updated February 2026)</a:t>
            </a:r>
          </a:p>
          <a:p>
            <a:pPr marL="171450" indent="-171450"/>
            <a:endParaRPr lang="en-GB" sz="1200" kern="0">
              <a:solidFill>
                <a:srgbClr val="000000"/>
              </a:solidFill>
              <a:latin typeface="Arial"/>
              <a:cs typeface="Arial"/>
              <a:sym typeface="Arial"/>
            </a:endParaRPr>
          </a:p>
          <a:p>
            <a:pPr marL="171450" indent="-171450"/>
            <a:r>
              <a:rPr lang="en-GB" sz="1200" kern="0">
                <a:solidFill>
                  <a:srgbClr val="000000"/>
                </a:solidFill>
                <a:latin typeface="Arial"/>
                <a:cs typeface="Arial"/>
                <a:sym typeface="Arial"/>
              </a:rPr>
              <a:t>Strategic Authorities (SAs) defined in </a:t>
            </a:r>
            <a:r>
              <a:rPr lang="en-GB" sz="1200" kern="0">
                <a:solidFill>
                  <a:srgbClr val="000000"/>
                </a:solidFill>
                <a:latin typeface="Arial"/>
                <a:cs typeface="Arial"/>
              </a:rPr>
              <a:t>English Devolution and Community Empowerment Act 2026, Mayoral SAs have additional powers and funding, with statutory economic, growth and local transport roles. Mayors elected for four-year term.</a:t>
            </a:r>
          </a:p>
          <a:p>
            <a:pPr marL="171450" indent="-171450"/>
            <a:endParaRPr lang="en-GB" sz="1200" kern="0">
              <a:solidFill>
                <a:srgbClr val="000000"/>
              </a:solidFill>
              <a:latin typeface="Arial"/>
              <a:cs typeface="Arial"/>
              <a:sym typeface="Arial"/>
            </a:endParaRPr>
          </a:p>
          <a:p>
            <a:pPr marL="171450" indent="-171450"/>
            <a:r>
              <a:rPr lang="en-GB" sz="1200" kern="0">
                <a:solidFill>
                  <a:srgbClr val="000000"/>
                </a:solidFill>
                <a:latin typeface="Arial"/>
                <a:cs typeface="Arial"/>
                <a:sym typeface="Arial"/>
              </a:rPr>
              <a:t>New ambition is for every part of England to have a Strategic Authority (SA) by end of 2028.</a:t>
            </a:r>
            <a:endParaRPr lang="en-GB" sz="1200" kern="0">
              <a:solidFill>
                <a:srgbClr val="000000"/>
              </a:solidFill>
              <a:latin typeface="Arial"/>
              <a:cs typeface="Arial"/>
            </a:endParaRPr>
          </a:p>
          <a:p>
            <a:pPr marL="171450" indent="-171450"/>
            <a:endParaRPr lang="en-GB"/>
          </a:p>
          <a:p>
            <a:pPr marL="171450" indent="-171450"/>
            <a:r>
              <a:rPr lang="en-GB"/>
              <a:t>The North is on course for full mayoral authority coverage, save for Lancashire – although Lancashire has now established a non-mayoral combined authority covering Lancashire Country Council, Blackpool Council and Blackburn with Darwen, which is taking on local transport functions.</a:t>
            </a:r>
          </a:p>
          <a:p>
            <a:pPr marL="171450" indent="-171450"/>
            <a:endParaRPr lang="en-GB"/>
          </a:p>
          <a:p>
            <a:pPr marL="171450" indent="-171450"/>
            <a:r>
              <a:rPr lang="en-GB"/>
              <a:t>These reforms are leading to a gradual consolidation of the number of local partners that the railway will need to do business with</a:t>
            </a:r>
          </a:p>
          <a:p>
            <a:pPr marL="171450" indent="-171450"/>
            <a:endParaRPr lang="en-GB"/>
          </a:p>
          <a:p>
            <a:pPr marL="171450" indent="-171450"/>
            <a:r>
              <a:rPr lang="en-GB"/>
              <a:t>Key roles and responsibilities for MSAs</a:t>
            </a:r>
          </a:p>
          <a:p>
            <a:pPr marL="171450" indent="-171450"/>
            <a:r>
              <a:rPr lang="en-GB"/>
              <a:t>Local growth plan – long-term vision for growth in the region over the next decade and how this can be achieved.</a:t>
            </a:r>
          </a:p>
          <a:p>
            <a:pPr marL="171450" indent="-171450"/>
            <a:r>
              <a:rPr lang="en-GB"/>
              <a:t>Spatial Development Strategy – a plan identifying strategic locations for development, and the infrastructure required.</a:t>
            </a:r>
          </a:p>
          <a:p>
            <a:pPr marL="171450" indent="-171450"/>
            <a:r>
              <a:rPr lang="en-GB"/>
              <a:t>Local Transport plan – transport outcomes to deliver on mayoral strategies, comprising a strategy and delivery plan</a:t>
            </a:r>
          </a:p>
          <a:p>
            <a:pPr marL="171450" indent="-171450"/>
            <a:r>
              <a:rPr lang="en-GB"/>
              <a:t>Proposed statutory roles in rail:</a:t>
            </a:r>
          </a:p>
          <a:p>
            <a:pPr marL="171450" indent="-171450"/>
            <a:r>
              <a:rPr lang="en-GB"/>
              <a:t>-GBR regard to LTPs in decisions</a:t>
            </a:r>
          </a:p>
          <a:p>
            <a:pPr marL="171450" indent="-171450"/>
            <a:r>
              <a:rPr lang="en-GB"/>
              <a:t>-Statutory basis for partnership agreements</a:t>
            </a:r>
          </a:p>
          <a:p>
            <a:pPr marL="171450" indent="-171450"/>
            <a:r>
              <a:rPr lang="en-GB"/>
              <a:t>-Formal consultation on significant decisions</a:t>
            </a:r>
          </a:p>
          <a:p>
            <a:pPr marL="171450" indent="-171450"/>
            <a:endParaRPr lang="en-GB"/>
          </a:p>
          <a:p>
            <a:pPr marL="171450" indent="-171450"/>
            <a:endParaRPr lang="en-GB"/>
          </a:p>
        </p:txBody>
      </p:sp>
      <p:sp>
        <p:nvSpPr>
          <p:cNvPr id="4" name="Slide Number Placeholder 3">
            <a:extLst>
              <a:ext uri="{FF2B5EF4-FFF2-40B4-BE49-F238E27FC236}">
                <a16:creationId xmlns:a16="http://schemas.microsoft.com/office/drawing/2014/main" id="{961474D2-3C15-7F3A-50DF-196A3772BE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4D0CA-4463-4C1D-8DEB-7FED02495950}" type="slidenum">
              <a:rPr kumimoji="0" lang="en-GB" sz="1200" b="0" i="0" u="none" strike="noStrike" kern="1200" cap="none" spc="0" normalizeH="0" baseline="0" noProof="0" smtClean="0">
                <a:ln>
                  <a:noFill/>
                </a:ln>
                <a:solidFill>
                  <a:prstClr val="black"/>
                </a:solidFill>
                <a:effectLst/>
                <a:uLnTx/>
                <a:uFillTx/>
                <a:latin typeface="Bunday Clean" panose="02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Bunday Clean" panose="02000500000000000000" pitchFamily="2" charset="0"/>
              <a:ea typeface="+mn-ea"/>
              <a:cs typeface="+mn-cs"/>
            </a:endParaRPr>
          </a:p>
        </p:txBody>
      </p:sp>
    </p:spTree>
    <p:extLst>
      <p:ext uri="{BB962C8B-B14F-4D97-AF65-F5344CB8AC3E}">
        <p14:creationId xmlns:p14="http://schemas.microsoft.com/office/powerpoint/2010/main" val="4263722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31F66-DE39-C177-F089-5C0FCDD60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FCF89-703F-EC9C-5DC4-C788A4204E32}"/>
              </a:ext>
            </a:extLst>
          </p:cNvPr>
          <p:cNvSpPr>
            <a:spLocks noGrp="1" noRot="1" noChangeAspect="1"/>
          </p:cNvSpPr>
          <p:nvPr>
            <p:ph type="sldImg"/>
          </p:nvPr>
        </p:nvSpPr>
        <p:spPr>
          <a:xfrm>
            <a:off x="90488" y="744538"/>
            <a:ext cx="6616700" cy="3722687"/>
          </a:xfrm>
        </p:spPr>
        <p:txBody>
          <a:bodyPr/>
          <a:lstStyle/>
          <a:p>
            <a:endParaRPr lang="en-GB"/>
          </a:p>
        </p:txBody>
      </p:sp>
      <p:sp>
        <p:nvSpPr>
          <p:cNvPr id="3" name="Notes Placeholder 2">
            <a:extLst>
              <a:ext uri="{FF2B5EF4-FFF2-40B4-BE49-F238E27FC236}">
                <a16:creationId xmlns:a16="http://schemas.microsoft.com/office/drawing/2014/main" id="{E640125C-9C9C-37D8-12A7-E25C52ED01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Approx 4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Simply, partnership is not about telling each other what to do or getting involved in each other’s governance – it is important for both sides that they are each accountable for the decisions they take.  GBR needs to be accountable for its activity, just as the MSA and Mayor need to be accountable for their activity. </a:t>
            </a:r>
            <a:r>
              <a:rPr lang="en-GB"/>
              <a:t>For mayoral authorities, partnership with GBR should be seen as the tool for delivery of mayoral growth plans, securing the delivery of local rail services as an integrated part of local transport networks.</a:t>
            </a:r>
          </a:p>
          <a:p>
            <a:endParaRPr lang="en-GB" b="0"/>
          </a:p>
          <a:p>
            <a:endParaRPr lang="en-GB" b="0"/>
          </a:p>
          <a:p>
            <a:r>
              <a:rPr lang="en-GB" b="0"/>
              <a:t>MSAs are responsible for substantial funding, their strategy and their delivery plans.  The mayoral authority needs to be accountable for these, just as the railway needs to be accountable for its funding, strategies and delivery plans.  </a:t>
            </a:r>
          </a:p>
          <a:p>
            <a:endParaRPr lang="en-GB" b="0"/>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GB" b="0"/>
              <a:t>This creates a rich partnership space where the railway and local partners must come together and jointly develop, agree, and where necessary fund joint responses. Each party needs to be confident they can stand behind what is jointly agreed, driving early collaboration and alignment. Joint local investment planning is a valuable way to ensure the best is made on both sides of the significant investment already being made in the local railway.</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GB" b="0"/>
          </a:p>
          <a:p>
            <a:pPr marL="285748" indent="-285748">
              <a:buFont typeface="Arial" panose="020B0604020202020204" pitchFamily="34" charset="0"/>
              <a:buChar char="•"/>
            </a:pPr>
            <a:r>
              <a:rPr lang="en-GB" sz="1200"/>
              <a:t>Transport remains at the heart of mayoral authority powers and budgets, with a substantial </a:t>
            </a:r>
            <a:r>
              <a:rPr lang="en-GB" sz="1200" b="1">
                <a:solidFill>
                  <a:srgbClr val="E60000"/>
                </a:solidFill>
              </a:rPr>
              <a:t>multi-modal public transport delivery role </a:t>
            </a:r>
          </a:p>
          <a:p>
            <a:pPr marL="285748" indent="-285748">
              <a:buFont typeface="Arial" panose="020B0604020202020204" pitchFamily="34" charset="0"/>
              <a:buChar char="•"/>
            </a:pPr>
            <a:r>
              <a:rPr lang="en-GB" sz="1200"/>
              <a:t>Mayors’ </a:t>
            </a:r>
            <a:r>
              <a:rPr lang="en-GB" sz="1200" b="1">
                <a:solidFill>
                  <a:srgbClr val="E60000"/>
                </a:solidFill>
              </a:rPr>
              <a:t>Local Transport Plans </a:t>
            </a:r>
            <a:r>
              <a:rPr lang="en-GB" sz="1200"/>
              <a:t>(LTPs) set policies and drive implementation of the transport outcomes needed to deliver mayoral priorities</a:t>
            </a:r>
          </a:p>
          <a:p>
            <a:pPr marL="285748" indent="-285748">
              <a:buFont typeface="Arial" panose="020B0604020202020204" pitchFamily="34" charset="0"/>
              <a:buChar char="•"/>
            </a:pPr>
            <a:r>
              <a:rPr lang="en-GB" sz="1200"/>
              <a:t>Mayoral Partnerships secure collaboration to inform LTP strategies and are the channel for implementing the required rail outcomes and outputs</a:t>
            </a:r>
          </a:p>
          <a:p>
            <a:pPr marL="285748" indent="-285748">
              <a:buFont typeface="Arial" panose="020B0604020202020204" pitchFamily="34" charset="0"/>
              <a:buChar char="•"/>
            </a:pPr>
            <a:r>
              <a:rPr lang="en-GB" sz="1200"/>
              <a:t>In the places that want it, it will secure delivery of </a:t>
            </a:r>
            <a:r>
              <a:rPr lang="en-GB" sz="1200" b="1">
                <a:solidFill>
                  <a:srgbClr val="E60000"/>
                </a:solidFill>
              </a:rPr>
              <a:t>local rail as an integrated part of mayoral multi-modal transport networks</a:t>
            </a:r>
          </a:p>
          <a:p>
            <a:pPr marL="285748" indent="-285748">
              <a:buFont typeface="Arial" panose="020B0604020202020204" pitchFamily="34" charset="0"/>
              <a:buChar char="•"/>
            </a:pPr>
            <a:endParaRPr lang="en-GB" sz="1200" b="1">
              <a:solidFill>
                <a:srgbClr val="E60000"/>
              </a:solidFill>
            </a:endParaRPr>
          </a:p>
          <a:p>
            <a:pPr marL="0" indent="0">
              <a:buFont typeface="Arial" panose="020B0604020202020204" pitchFamily="34" charset="0"/>
              <a:buNone/>
            </a:pPr>
            <a:endParaRPr lang="en-GB" sz="1200" b="1">
              <a:solidFill>
                <a:srgbClr val="E60000"/>
              </a:solidFill>
            </a:endParaRPr>
          </a:p>
          <a:p>
            <a:pPr marL="0" indent="0">
              <a:buFont typeface="Arial" panose="020B0604020202020204" pitchFamily="34" charset="0"/>
              <a:buNone/>
            </a:pPr>
            <a:r>
              <a:rPr lang="en-GB" sz="1200" b="1">
                <a:solidFill>
                  <a:srgbClr val="E60000"/>
                </a:solidFill>
              </a:rPr>
              <a:t>Stakeholders are becoming Partners:</a:t>
            </a:r>
          </a:p>
          <a:p>
            <a:pPr marL="236855" indent="-236855">
              <a:lnSpc>
                <a:spcPct val="110000"/>
              </a:lnSpc>
              <a:spcAft>
                <a:spcPts val="1067"/>
              </a:spcAft>
              <a:buFont typeface="Arial,Sans-Serif"/>
              <a:buChar char="•"/>
            </a:pPr>
            <a:r>
              <a:rPr lang="en-US">
                <a:solidFill>
                  <a:srgbClr val="003264"/>
                </a:solidFill>
              </a:rPr>
              <a:t>Stakeholders have now evolved as part of the GBR journey to be partners</a:t>
            </a:r>
          </a:p>
          <a:p>
            <a:pPr marL="236855" marR="0" lvl="0" indent="-236855" algn="l" defTabSz="914400" rtl="0" eaLnBrk="1" fontAlgn="auto" latinLnBrk="0" hangingPunct="1">
              <a:lnSpc>
                <a:spcPct val="110000"/>
              </a:lnSpc>
              <a:spcBef>
                <a:spcPts val="0"/>
              </a:spcBef>
              <a:spcAft>
                <a:spcPts val="1067"/>
              </a:spcAft>
              <a:buClrTx/>
              <a:buSzTx/>
              <a:buFont typeface="Arial,Sans-Serif"/>
              <a:buChar char="•"/>
              <a:tabLst/>
              <a:defRPr/>
            </a:pPr>
            <a:r>
              <a:rPr lang="en-US">
                <a:solidFill>
                  <a:srgbClr val="003264"/>
                </a:solidFill>
                <a:sym typeface="Arial"/>
              </a:rPr>
              <a:t>Officers have been heavily involved in rail decisions for some time, wide regular consultation on a wide range of operational and strategic matters/decisions</a:t>
            </a:r>
            <a:endParaRPr lang="en-US">
              <a:solidFill>
                <a:srgbClr val="003264"/>
              </a:solidFill>
              <a:cs typeface="Arial"/>
            </a:endParaRPr>
          </a:p>
          <a:p>
            <a:pPr marL="694055" lvl="1" indent="-236855">
              <a:lnSpc>
                <a:spcPct val="110000"/>
              </a:lnSpc>
              <a:spcAft>
                <a:spcPts val="1067"/>
              </a:spcAft>
              <a:buFont typeface="Arial,Sans-Serif"/>
              <a:buChar char="•"/>
            </a:pPr>
            <a:r>
              <a:rPr lang="en-US">
                <a:solidFill>
                  <a:srgbClr val="003264"/>
                </a:solidFill>
                <a:sym typeface="Arial"/>
              </a:rPr>
              <a:t>service development, station development, fares changes, Mayoral schemes (e.g. Bee Network)</a:t>
            </a:r>
            <a:endParaRPr lang="en-US">
              <a:solidFill>
                <a:srgbClr val="003264"/>
              </a:solidFill>
            </a:endParaRPr>
          </a:p>
        </p:txBody>
      </p:sp>
      <p:sp>
        <p:nvSpPr>
          <p:cNvPr id="4" name="Slide Number Placeholder 3">
            <a:extLst>
              <a:ext uri="{FF2B5EF4-FFF2-40B4-BE49-F238E27FC236}">
                <a16:creationId xmlns:a16="http://schemas.microsoft.com/office/drawing/2014/main" id="{2E89C305-41E5-1D48-4DF5-534A21E89BD4}"/>
              </a:ext>
            </a:extLst>
          </p:cNvPr>
          <p:cNvSpPr>
            <a:spLocks noGrp="1"/>
          </p:cNvSpPr>
          <p:nvPr>
            <p:ph type="sldNum" sz="quarter" idx="5"/>
          </p:nvPr>
        </p:nvSpPr>
        <p:spPr/>
        <p:txBody>
          <a:bodyPr/>
          <a:lstStyle/>
          <a:p>
            <a:pPr defTabSz="990478">
              <a:defRPr/>
            </a:pPr>
            <a:fld id="{C23C1B8F-6ECC-6144-9901-F72571858BB1}" type="slidenum">
              <a:rPr lang="en-US">
                <a:solidFill>
                  <a:prstClr val="black"/>
                </a:solidFill>
                <a:latin typeface="Calibri" panose="020F0502020204030204"/>
              </a:rPr>
              <a:pPr defTabSz="990478">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812150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9FD42-769C-413E-3CAC-90A07A5DA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F26A4-93C5-2E76-30BC-E14E1DD4D46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A3FDEAF-D96A-233C-DCB1-64A6D3E18316}"/>
              </a:ext>
            </a:extLst>
          </p:cNvPr>
          <p:cNvSpPr>
            <a:spLocks noGrp="1"/>
          </p:cNvSpPr>
          <p:nvPr>
            <p:ph type="body" idx="1"/>
          </p:nvPr>
        </p:nvSpPr>
        <p:spPr/>
        <p:txBody>
          <a:bodyPr/>
          <a:lstStyle/>
          <a:p>
            <a:r>
              <a:rPr lang="en-US" b="1">
                <a:latin typeface="Bunday Clean"/>
              </a:rPr>
              <a:t>Approx 3 mins</a:t>
            </a:r>
          </a:p>
          <a:p>
            <a:pPr marL="285750" indent="-285750">
              <a:buFont typeface="Arial,Sans-Serif"/>
              <a:buChar char="•"/>
            </a:pPr>
            <a:r>
              <a:rPr lang="en-GB">
                <a:solidFill>
                  <a:srgbClr val="262262"/>
                </a:solidFill>
              </a:rPr>
              <a:t>Rail reform and mayoral devolution present </a:t>
            </a:r>
            <a:r>
              <a:rPr lang="en-GB" err="1">
                <a:solidFill>
                  <a:srgbClr val="262262"/>
                </a:solidFill>
              </a:rPr>
              <a:t>gre</a:t>
            </a:r>
            <a:r>
              <a:rPr lang="en-GB">
                <a:solidFill>
                  <a:srgbClr val="262262"/>
                </a:solidFill>
              </a:rPr>
              <a:t>at opportunities for stronger links with community rail</a:t>
            </a:r>
            <a:endParaRPr lang="en-US">
              <a:solidFill>
                <a:srgbClr val="262262"/>
              </a:solidFill>
              <a:ea typeface="Calibri"/>
              <a:cs typeface="Calibri"/>
            </a:endParaRPr>
          </a:p>
          <a:p>
            <a:pPr marL="285750" indent="-285750">
              <a:buFont typeface="Arial,Sans-Serif"/>
              <a:buChar char="•"/>
            </a:pPr>
            <a:r>
              <a:rPr lang="en-GB">
                <a:solidFill>
                  <a:srgbClr val="262262"/>
                </a:solidFill>
              </a:rPr>
              <a:t>Shared priorities and ambitions around people and place</a:t>
            </a:r>
            <a:endParaRPr lang="en-US">
              <a:solidFill>
                <a:srgbClr val="262262"/>
              </a:solidFill>
            </a:endParaRPr>
          </a:p>
          <a:p>
            <a:pPr marL="285750" indent="-285750">
              <a:buFont typeface="Arial,Sans-Serif"/>
              <a:buChar char="•"/>
            </a:pPr>
            <a:r>
              <a:rPr lang="en-GB">
                <a:solidFill>
                  <a:srgbClr val="262262"/>
                </a:solidFill>
              </a:rPr>
              <a:t>Encourage continued engagement with rail partners and with mayoral authorities – if you don’t already have links CRN and railway contacts can help</a:t>
            </a:r>
            <a:endParaRPr lang="en-US">
              <a:solidFill>
                <a:srgbClr val="262262"/>
              </a:solidFill>
            </a:endParaRPr>
          </a:p>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C677730-898D-620B-FBD1-A97C296630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4D0CA-4463-4C1D-8DEB-7FED02495950}" type="slidenum">
              <a:rPr kumimoji="0" lang="en-GB" sz="1200" b="0" i="0" u="none" strike="noStrike" kern="1200" cap="none" spc="0" normalizeH="0" baseline="0" noProof="0" smtClean="0">
                <a:ln>
                  <a:noFill/>
                </a:ln>
                <a:solidFill>
                  <a:prstClr val="black"/>
                </a:solidFill>
                <a:effectLst/>
                <a:uLnTx/>
                <a:uFillTx/>
                <a:latin typeface="Bunday Clean" panose="02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Bunday Clean" panose="02000500000000000000" pitchFamily="2" charset="0"/>
              <a:ea typeface="+mn-ea"/>
              <a:cs typeface="+mn-cs"/>
            </a:endParaRPr>
          </a:p>
        </p:txBody>
      </p:sp>
    </p:spTree>
    <p:extLst>
      <p:ext uri="{BB962C8B-B14F-4D97-AF65-F5344CB8AC3E}">
        <p14:creationId xmlns:p14="http://schemas.microsoft.com/office/powerpoint/2010/main" val="3902400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page - logo">
    <p:bg>
      <p:bgPr>
        <a:solidFill>
          <a:schemeClr val="accent1"/>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9B951D8C-819B-5EE3-E60B-05AD22A98F7D}"/>
              </a:ext>
            </a:extLst>
          </p:cNvPr>
          <p:cNvSpPr/>
          <p:nvPr userDrawn="1"/>
        </p:nvSpPr>
        <p:spPr>
          <a:xfrm>
            <a:off x="3020389" y="2518532"/>
            <a:ext cx="1829377" cy="1829153"/>
          </a:xfrm>
          <a:custGeom>
            <a:avLst/>
            <a:gdLst>
              <a:gd name="csX0" fmla="*/ 1829156 w 1829377"/>
              <a:gd name="csY0" fmla="*/ 914688 h 1829153"/>
              <a:gd name="csX1" fmla="*/ 914467 w 1829377"/>
              <a:gd name="csY1" fmla="*/ 1829154 h 1829153"/>
              <a:gd name="csX2" fmla="*/ 0 w 1829377"/>
              <a:gd name="csY2" fmla="*/ 914688 h 1829153"/>
              <a:gd name="csX3" fmla="*/ 914689 w 1829377"/>
              <a:gd name="csY3" fmla="*/ 0 h 1829153"/>
              <a:gd name="csX4" fmla="*/ 1829378 w 1829377"/>
              <a:gd name="csY4" fmla="*/ 914688 h 1829153"/>
              <a:gd name="csX5" fmla="*/ 1362817 w 1829377"/>
              <a:gd name="csY5" fmla="*/ 1300638 h 1829153"/>
              <a:gd name="csX6" fmla="*/ 1362817 w 1829377"/>
              <a:gd name="csY6" fmla="*/ 806764 h 1829153"/>
              <a:gd name="csX7" fmla="*/ 916021 w 1829377"/>
              <a:gd name="csY7" fmla="*/ 359968 h 1829153"/>
              <a:gd name="csX8" fmla="*/ 469003 w 1829377"/>
              <a:gd name="csY8" fmla="*/ 806764 h 1829153"/>
              <a:gd name="csX9" fmla="*/ 469003 w 1829377"/>
              <a:gd name="csY9" fmla="*/ 1300638 h 1829153"/>
              <a:gd name="csX10" fmla="*/ 527850 w 1829377"/>
              <a:gd name="csY10" fmla="*/ 1359485 h 1829153"/>
              <a:gd name="csX11" fmla="*/ 586698 w 1829377"/>
              <a:gd name="csY11" fmla="*/ 1300638 h 1829153"/>
              <a:gd name="csX12" fmla="*/ 586698 w 1829377"/>
              <a:gd name="csY12" fmla="*/ 806764 h 1829153"/>
              <a:gd name="csX13" fmla="*/ 916021 w 1829377"/>
              <a:gd name="csY13" fmla="*/ 477441 h 1829153"/>
              <a:gd name="csX14" fmla="*/ 1245345 w 1829377"/>
              <a:gd name="csY14" fmla="*/ 806764 h 1829153"/>
              <a:gd name="csX15" fmla="*/ 1245345 w 1829377"/>
              <a:gd name="csY15" fmla="*/ 1300638 h 1829153"/>
              <a:gd name="csX16" fmla="*/ 1304192 w 1829377"/>
              <a:gd name="csY16" fmla="*/ 1359485 h 1829153"/>
              <a:gd name="csX17" fmla="*/ 1363040 w 1829377"/>
              <a:gd name="csY17" fmla="*/ 1300638 h 18291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829377" h="1829153">
                <a:moveTo>
                  <a:pt x="1829156" y="914688"/>
                </a:moveTo>
                <a:cubicBezTo>
                  <a:pt x="1829156" y="1419887"/>
                  <a:pt x="1419666" y="1829154"/>
                  <a:pt x="914467" y="1829154"/>
                </a:cubicBezTo>
                <a:cubicBezTo>
                  <a:pt x="409267" y="1829154"/>
                  <a:pt x="0" y="1419665"/>
                  <a:pt x="0" y="914688"/>
                </a:cubicBezTo>
                <a:cubicBezTo>
                  <a:pt x="0" y="409711"/>
                  <a:pt x="409489" y="0"/>
                  <a:pt x="914689" y="0"/>
                </a:cubicBezTo>
                <a:cubicBezTo>
                  <a:pt x="1419888" y="0"/>
                  <a:pt x="1829378" y="409489"/>
                  <a:pt x="1829378" y="914688"/>
                </a:cubicBezTo>
                <a:moveTo>
                  <a:pt x="1362817" y="1300638"/>
                </a:moveTo>
                <a:lnTo>
                  <a:pt x="1362817" y="806764"/>
                </a:lnTo>
                <a:cubicBezTo>
                  <a:pt x="1362817" y="560271"/>
                  <a:pt x="1162292" y="359968"/>
                  <a:pt x="916021" y="359968"/>
                </a:cubicBezTo>
                <a:cubicBezTo>
                  <a:pt x="669750" y="359968"/>
                  <a:pt x="469003" y="560493"/>
                  <a:pt x="469003" y="806764"/>
                </a:cubicBezTo>
                <a:lnTo>
                  <a:pt x="469003" y="1300638"/>
                </a:lnTo>
                <a:cubicBezTo>
                  <a:pt x="469003" y="1333059"/>
                  <a:pt x="495207" y="1359485"/>
                  <a:pt x="527850" y="1359485"/>
                </a:cubicBezTo>
                <a:cubicBezTo>
                  <a:pt x="560494" y="1359485"/>
                  <a:pt x="586698" y="1333281"/>
                  <a:pt x="586698" y="1300638"/>
                </a:cubicBezTo>
                <a:lnTo>
                  <a:pt x="586698" y="806764"/>
                </a:lnTo>
                <a:cubicBezTo>
                  <a:pt x="586698" y="625114"/>
                  <a:pt x="734371" y="477441"/>
                  <a:pt x="916021" y="477441"/>
                </a:cubicBezTo>
                <a:cubicBezTo>
                  <a:pt x="1097671" y="477441"/>
                  <a:pt x="1245345" y="625114"/>
                  <a:pt x="1245345" y="806764"/>
                </a:cubicBezTo>
                <a:lnTo>
                  <a:pt x="1245345" y="1300638"/>
                </a:lnTo>
                <a:cubicBezTo>
                  <a:pt x="1245345" y="1333059"/>
                  <a:pt x="1271548" y="1359485"/>
                  <a:pt x="1304192" y="1359485"/>
                </a:cubicBezTo>
                <a:cubicBezTo>
                  <a:pt x="1336836" y="1359485"/>
                  <a:pt x="1363040" y="1333281"/>
                  <a:pt x="1363040" y="1300638"/>
                </a:cubicBezTo>
              </a:path>
            </a:pathLst>
          </a:custGeom>
          <a:solidFill>
            <a:srgbClr val="FFFFFF"/>
          </a:solidFill>
          <a:ln w="22179" cap="flat">
            <a:noFill/>
            <a:prstDash val="solid"/>
            <a:miter/>
          </a:ln>
        </p:spPr>
        <p:txBody>
          <a:bodyPr/>
          <a:lstStyle/>
          <a:p>
            <a:endParaRPr lang="en-GB"/>
          </a:p>
        </p:txBody>
      </p:sp>
      <p:sp>
        <p:nvSpPr>
          <p:cNvPr id="5" name="Free-form: Shape 4">
            <a:extLst>
              <a:ext uri="{FF2B5EF4-FFF2-40B4-BE49-F238E27FC236}">
                <a16:creationId xmlns:a16="http://schemas.microsoft.com/office/drawing/2014/main" id="{8A6C1560-8EBF-9B91-92BF-92276D865473}"/>
              </a:ext>
            </a:extLst>
          </p:cNvPr>
          <p:cNvSpPr/>
          <p:nvPr userDrawn="1"/>
        </p:nvSpPr>
        <p:spPr>
          <a:xfrm>
            <a:off x="5315216" y="3128323"/>
            <a:ext cx="3859724" cy="610013"/>
          </a:xfrm>
          <a:custGeom>
            <a:avLst/>
            <a:gdLst>
              <a:gd name="csX0" fmla="*/ 73726 w 3859724"/>
              <a:gd name="csY0" fmla="*/ 135460 h 610013"/>
              <a:gd name="csX1" fmla="*/ 75502 w 3859724"/>
              <a:gd name="csY1" fmla="*/ 135460 h 610013"/>
              <a:gd name="csX2" fmla="*/ 379288 w 3859724"/>
              <a:gd name="csY2" fmla="*/ 571152 h 610013"/>
              <a:gd name="csX3" fmla="*/ 430364 w 3859724"/>
              <a:gd name="csY3" fmla="*/ 609792 h 610013"/>
              <a:gd name="csX4" fmla="*/ 464340 w 3859724"/>
              <a:gd name="csY4" fmla="*/ 565823 h 610013"/>
              <a:gd name="csX5" fmla="*/ 464340 w 3859724"/>
              <a:gd name="csY5" fmla="*/ 39306 h 610013"/>
              <a:gd name="csX6" fmla="*/ 427477 w 3859724"/>
              <a:gd name="csY6" fmla="*/ 0 h 610013"/>
              <a:gd name="csX7" fmla="*/ 390836 w 3859724"/>
              <a:gd name="csY7" fmla="*/ 39306 h 610013"/>
              <a:gd name="csX8" fmla="*/ 390836 w 3859724"/>
              <a:gd name="csY8" fmla="*/ 474110 h 610013"/>
              <a:gd name="csX9" fmla="*/ 389059 w 3859724"/>
              <a:gd name="csY9" fmla="*/ 474110 h 610013"/>
              <a:gd name="csX10" fmla="*/ 85273 w 3859724"/>
              <a:gd name="csY10" fmla="*/ 38417 h 610013"/>
              <a:gd name="csX11" fmla="*/ 33310 w 3859724"/>
              <a:gd name="csY11" fmla="*/ 0 h 610013"/>
              <a:gd name="csX12" fmla="*/ 0 w 3859724"/>
              <a:gd name="csY12" fmla="*/ 43969 h 610013"/>
              <a:gd name="csX13" fmla="*/ 0 w 3859724"/>
              <a:gd name="csY13" fmla="*/ 570486 h 610013"/>
              <a:gd name="csX14" fmla="*/ 36863 w 3859724"/>
              <a:gd name="csY14" fmla="*/ 610014 h 610013"/>
              <a:gd name="csX15" fmla="*/ 73726 w 3859724"/>
              <a:gd name="csY15" fmla="*/ 570486 h 610013"/>
              <a:gd name="csX16" fmla="*/ 73726 w 3859724"/>
              <a:gd name="csY16" fmla="*/ 135682 h 610013"/>
              <a:gd name="csX17" fmla="*/ 816758 w 3859724"/>
              <a:gd name="csY17" fmla="*/ 0 h 610013"/>
              <a:gd name="csX18" fmla="*/ 554498 w 3859724"/>
              <a:gd name="csY18" fmla="*/ 307117 h 610013"/>
              <a:gd name="csX19" fmla="*/ 816758 w 3859724"/>
              <a:gd name="csY19" fmla="*/ 609792 h 610013"/>
              <a:gd name="csX20" fmla="*/ 1079017 w 3859724"/>
              <a:gd name="csY20" fmla="*/ 304452 h 610013"/>
              <a:gd name="csX21" fmla="*/ 816758 w 3859724"/>
              <a:gd name="csY21" fmla="*/ 0 h 610013"/>
              <a:gd name="csX22" fmla="*/ 816758 w 3859724"/>
              <a:gd name="csY22" fmla="*/ 63511 h 610013"/>
              <a:gd name="csX23" fmla="*/ 999962 w 3859724"/>
              <a:gd name="csY23" fmla="*/ 304230 h 610013"/>
              <a:gd name="csX24" fmla="*/ 816758 w 3859724"/>
              <a:gd name="csY24" fmla="*/ 545837 h 610013"/>
              <a:gd name="csX25" fmla="*/ 633554 w 3859724"/>
              <a:gd name="csY25" fmla="*/ 303341 h 610013"/>
              <a:gd name="csX26" fmla="*/ 816758 w 3859724"/>
              <a:gd name="csY26" fmla="*/ 63511 h 610013"/>
              <a:gd name="csX27" fmla="*/ 1242236 w 3859724"/>
              <a:gd name="csY27" fmla="*/ 341981 h 610013"/>
              <a:gd name="csX28" fmla="*/ 1471408 w 3859724"/>
              <a:gd name="csY28" fmla="*/ 592693 h 610013"/>
              <a:gd name="csX29" fmla="*/ 1504495 w 3859724"/>
              <a:gd name="csY29" fmla="*/ 609570 h 610013"/>
              <a:gd name="csX30" fmla="*/ 1538694 w 3859724"/>
              <a:gd name="csY30" fmla="*/ 580035 h 610013"/>
              <a:gd name="csX31" fmla="*/ 1524259 w 3859724"/>
              <a:gd name="csY31" fmla="*/ 546725 h 610013"/>
              <a:gd name="csX32" fmla="*/ 1333061 w 3859724"/>
              <a:gd name="csY32" fmla="*/ 337540 h 610013"/>
              <a:gd name="csX33" fmla="*/ 1365482 w 3859724"/>
              <a:gd name="csY33" fmla="*/ 336651 h 610013"/>
              <a:gd name="csX34" fmla="*/ 1528034 w 3859724"/>
              <a:gd name="csY34" fmla="*/ 172323 h 610013"/>
              <a:gd name="csX35" fmla="*/ 1344830 w 3859724"/>
              <a:gd name="csY35" fmla="*/ 5330 h 610013"/>
              <a:gd name="csX36" fmla="*/ 1208260 w 3859724"/>
              <a:gd name="csY36" fmla="*/ 5330 h 610013"/>
              <a:gd name="csX37" fmla="*/ 1168732 w 3859724"/>
              <a:gd name="csY37" fmla="*/ 45746 h 610013"/>
              <a:gd name="csX38" fmla="*/ 1168732 w 3859724"/>
              <a:gd name="csY38" fmla="*/ 570264 h 610013"/>
              <a:gd name="csX39" fmla="*/ 1205595 w 3859724"/>
              <a:gd name="csY39" fmla="*/ 609792 h 610013"/>
              <a:gd name="csX40" fmla="*/ 1242236 w 3859724"/>
              <a:gd name="csY40" fmla="*/ 570264 h 610013"/>
              <a:gd name="csX41" fmla="*/ 1242236 w 3859724"/>
              <a:gd name="csY41" fmla="*/ 341981 h 610013"/>
              <a:gd name="csX42" fmla="*/ 1242236 w 3859724"/>
              <a:gd name="csY42" fmla="*/ 69062 h 610013"/>
              <a:gd name="csX43" fmla="*/ 1341055 w 3859724"/>
              <a:gd name="csY43" fmla="*/ 69062 h 610013"/>
              <a:gd name="csX44" fmla="*/ 1454309 w 3859724"/>
              <a:gd name="csY44" fmla="*/ 175876 h 610013"/>
              <a:gd name="csX45" fmla="*/ 1342832 w 3859724"/>
              <a:gd name="csY45" fmla="*/ 281801 h 610013"/>
              <a:gd name="csX46" fmla="*/ 1242236 w 3859724"/>
              <a:gd name="csY46" fmla="*/ 281801 h 610013"/>
              <a:gd name="csX47" fmla="*/ 1242236 w 3859724"/>
              <a:gd name="csY47" fmla="*/ 68840 h 610013"/>
              <a:gd name="csX48" fmla="*/ 1783410 w 3859724"/>
              <a:gd name="csY48" fmla="*/ 74392 h 610013"/>
              <a:gd name="csX49" fmla="*/ 1895776 w 3859724"/>
              <a:gd name="csY49" fmla="*/ 74392 h 610013"/>
              <a:gd name="csX50" fmla="*/ 1931750 w 3859724"/>
              <a:gd name="csY50" fmla="*/ 39528 h 610013"/>
              <a:gd name="csX51" fmla="*/ 1895776 w 3859724"/>
              <a:gd name="csY51" fmla="*/ 5552 h 610013"/>
              <a:gd name="csX52" fmla="*/ 1597763 w 3859724"/>
              <a:gd name="csY52" fmla="*/ 5552 h 610013"/>
              <a:gd name="csX53" fmla="*/ 1561788 w 3859724"/>
              <a:gd name="csY53" fmla="*/ 39528 h 610013"/>
              <a:gd name="csX54" fmla="*/ 1597763 w 3859724"/>
              <a:gd name="csY54" fmla="*/ 74392 h 610013"/>
              <a:gd name="csX55" fmla="*/ 1710129 w 3859724"/>
              <a:gd name="csY55" fmla="*/ 74392 h 610013"/>
              <a:gd name="csX56" fmla="*/ 1710129 w 3859724"/>
              <a:gd name="csY56" fmla="*/ 570264 h 610013"/>
              <a:gd name="csX57" fmla="*/ 1746991 w 3859724"/>
              <a:gd name="csY57" fmla="*/ 609792 h 610013"/>
              <a:gd name="csX58" fmla="*/ 1783854 w 3859724"/>
              <a:gd name="csY58" fmla="*/ 570264 h 610013"/>
              <a:gd name="csX59" fmla="*/ 1783854 w 3859724"/>
              <a:gd name="csY59" fmla="*/ 74392 h 610013"/>
              <a:gd name="csX60" fmla="*/ 2065434 w 3859724"/>
              <a:gd name="csY60" fmla="*/ 335763 h 610013"/>
              <a:gd name="csX61" fmla="*/ 2381655 w 3859724"/>
              <a:gd name="csY61" fmla="*/ 335763 h 610013"/>
              <a:gd name="csX62" fmla="*/ 2381655 w 3859724"/>
              <a:gd name="csY62" fmla="*/ 564935 h 610013"/>
              <a:gd name="csX63" fmla="*/ 2418518 w 3859724"/>
              <a:gd name="csY63" fmla="*/ 609792 h 610013"/>
              <a:gd name="csX64" fmla="*/ 2455159 w 3859724"/>
              <a:gd name="csY64" fmla="*/ 564935 h 610013"/>
              <a:gd name="csX65" fmla="*/ 2455159 w 3859724"/>
              <a:gd name="csY65" fmla="*/ 44857 h 610013"/>
              <a:gd name="csX66" fmla="*/ 2418518 w 3859724"/>
              <a:gd name="csY66" fmla="*/ 0 h 610013"/>
              <a:gd name="csX67" fmla="*/ 2381655 w 3859724"/>
              <a:gd name="csY67" fmla="*/ 44857 h 610013"/>
              <a:gd name="csX68" fmla="*/ 2381655 w 3859724"/>
              <a:gd name="csY68" fmla="*/ 272252 h 610013"/>
              <a:gd name="csX69" fmla="*/ 2065434 w 3859724"/>
              <a:gd name="csY69" fmla="*/ 272252 h 610013"/>
              <a:gd name="csX70" fmla="*/ 2065434 w 3859724"/>
              <a:gd name="csY70" fmla="*/ 44857 h 610013"/>
              <a:gd name="csX71" fmla="*/ 2028571 w 3859724"/>
              <a:gd name="csY71" fmla="*/ 0 h 610013"/>
              <a:gd name="csX72" fmla="*/ 1991930 w 3859724"/>
              <a:gd name="csY72" fmla="*/ 44857 h 610013"/>
              <a:gd name="csX73" fmla="*/ 1991930 w 3859724"/>
              <a:gd name="csY73" fmla="*/ 564935 h 610013"/>
              <a:gd name="csX74" fmla="*/ 2028571 w 3859724"/>
              <a:gd name="csY74" fmla="*/ 609792 h 610013"/>
              <a:gd name="csX75" fmla="*/ 2065434 w 3859724"/>
              <a:gd name="csY75" fmla="*/ 564935 h 610013"/>
              <a:gd name="csX76" fmla="*/ 2065434 w 3859724"/>
              <a:gd name="csY76" fmla="*/ 335763 h 610013"/>
              <a:gd name="csX77" fmla="*/ 2646136 w 3859724"/>
              <a:gd name="csY77" fmla="*/ 339316 h 610013"/>
              <a:gd name="csX78" fmla="*/ 2808688 w 3859724"/>
              <a:gd name="csY78" fmla="*/ 339316 h 610013"/>
              <a:gd name="csX79" fmla="*/ 2844662 w 3859724"/>
              <a:gd name="csY79" fmla="*/ 304452 h 610013"/>
              <a:gd name="csX80" fmla="*/ 2808688 w 3859724"/>
              <a:gd name="csY80" fmla="*/ 270476 h 610013"/>
              <a:gd name="csX81" fmla="*/ 2646136 w 3859724"/>
              <a:gd name="csY81" fmla="*/ 270476 h 610013"/>
              <a:gd name="csX82" fmla="*/ 2646136 w 3859724"/>
              <a:gd name="csY82" fmla="*/ 74614 h 610013"/>
              <a:gd name="csX83" fmla="*/ 2824899 w 3859724"/>
              <a:gd name="csY83" fmla="*/ 74614 h 610013"/>
              <a:gd name="csX84" fmla="*/ 2860873 w 3859724"/>
              <a:gd name="csY84" fmla="*/ 39750 h 610013"/>
              <a:gd name="csX85" fmla="*/ 2824899 w 3859724"/>
              <a:gd name="csY85" fmla="*/ 5774 h 610013"/>
              <a:gd name="csX86" fmla="*/ 2612160 w 3859724"/>
              <a:gd name="csY86" fmla="*/ 5774 h 610013"/>
              <a:gd name="csX87" fmla="*/ 2572632 w 3859724"/>
              <a:gd name="csY87" fmla="*/ 46190 h 610013"/>
              <a:gd name="csX88" fmla="*/ 2572632 w 3859724"/>
              <a:gd name="csY88" fmla="*/ 564491 h 610013"/>
              <a:gd name="csX89" fmla="*/ 2612160 w 3859724"/>
              <a:gd name="csY89" fmla="*/ 604906 h 610013"/>
              <a:gd name="csX90" fmla="*/ 2824899 w 3859724"/>
              <a:gd name="csY90" fmla="*/ 604906 h 610013"/>
              <a:gd name="csX91" fmla="*/ 2860873 w 3859724"/>
              <a:gd name="csY91" fmla="*/ 570930 h 610013"/>
              <a:gd name="csX92" fmla="*/ 2824899 w 3859724"/>
              <a:gd name="csY92" fmla="*/ 536066 h 610013"/>
              <a:gd name="csX93" fmla="*/ 2646136 w 3859724"/>
              <a:gd name="csY93" fmla="*/ 536066 h 610013"/>
              <a:gd name="csX94" fmla="*/ 2646136 w 3859724"/>
              <a:gd name="csY94" fmla="*/ 340204 h 610013"/>
              <a:gd name="csX95" fmla="*/ 3019650 w 3859724"/>
              <a:gd name="csY95" fmla="*/ 341981 h 610013"/>
              <a:gd name="csX96" fmla="*/ 3248822 w 3859724"/>
              <a:gd name="csY96" fmla="*/ 592693 h 610013"/>
              <a:gd name="csX97" fmla="*/ 3281910 w 3859724"/>
              <a:gd name="csY97" fmla="*/ 609570 h 610013"/>
              <a:gd name="csX98" fmla="*/ 3316108 w 3859724"/>
              <a:gd name="csY98" fmla="*/ 580035 h 610013"/>
              <a:gd name="csX99" fmla="*/ 3301674 w 3859724"/>
              <a:gd name="csY99" fmla="*/ 546725 h 610013"/>
              <a:gd name="csX100" fmla="*/ 3110475 w 3859724"/>
              <a:gd name="csY100" fmla="*/ 337540 h 610013"/>
              <a:gd name="csX101" fmla="*/ 3142897 w 3859724"/>
              <a:gd name="csY101" fmla="*/ 336651 h 610013"/>
              <a:gd name="csX102" fmla="*/ 3305449 w 3859724"/>
              <a:gd name="csY102" fmla="*/ 172323 h 610013"/>
              <a:gd name="csX103" fmla="*/ 3122245 w 3859724"/>
              <a:gd name="csY103" fmla="*/ 5330 h 610013"/>
              <a:gd name="csX104" fmla="*/ 2985674 w 3859724"/>
              <a:gd name="csY104" fmla="*/ 5330 h 610013"/>
              <a:gd name="csX105" fmla="*/ 2946146 w 3859724"/>
              <a:gd name="csY105" fmla="*/ 45746 h 610013"/>
              <a:gd name="csX106" fmla="*/ 2946146 w 3859724"/>
              <a:gd name="csY106" fmla="*/ 570264 h 610013"/>
              <a:gd name="csX107" fmla="*/ 2982787 w 3859724"/>
              <a:gd name="csY107" fmla="*/ 609792 h 610013"/>
              <a:gd name="csX108" fmla="*/ 3019650 w 3859724"/>
              <a:gd name="csY108" fmla="*/ 570264 h 610013"/>
              <a:gd name="csX109" fmla="*/ 3019650 w 3859724"/>
              <a:gd name="csY109" fmla="*/ 341981 h 610013"/>
              <a:gd name="csX110" fmla="*/ 3019650 w 3859724"/>
              <a:gd name="csY110" fmla="*/ 69062 h 610013"/>
              <a:gd name="csX111" fmla="*/ 3118469 w 3859724"/>
              <a:gd name="csY111" fmla="*/ 69062 h 610013"/>
              <a:gd name="csX112" fmla="*/ 3231723 w 3859724"/>
              <a:gd name="csY112" fmla="*/ 175876 h 610013"/>
              <a:gd name="csX113" fmla="*/ 3120246 w 3859724"/>
              <a:gd name="csY113" fmla="*/ 281801 h 610013"/>
              <a:gd name="csX114" fmla="*/ 3019650 w 3859724"/>
              <a:gd name="csY114" fmla="*/ 281801 h 610013"/>
              <a:gd name="csX115" fmla="*/ 3019650 w 3859724"/>
              <a:gd name="csY115" fmla="*/ 68840 h 610013"/>
              <a:gd name="csX116" fmla="*/ 3469333 w 3859724"/>
              <a:gd name="csY116" fmla="*/ 135460 h 610013"/>
              <a:gd name="csX117" fmla="*/ 3471110 w 3859724"/>
              <a:gd name="csY117" fmla="*/ 135460 h 610013"/>
              <a:gd name="csX118" fmla="*/ 3774674 w 3859724"/>
              <a:gd name="csY118" fmla="*/ 571152 h 610013"/>
              <a:gd name="csX119" fmla="*/ 3825749 w 3859724"/>
              <a:gd name="csY119" fmla="*/ 609792 h 610013"/>
              <a:gd name="csX120" fmla="*/ 3859725 w 3859724"/>
              <a:gd name="csY120" fmla="*/ 565823 h 610013"/>
              <a:gd name="csX121" fmla="*/ 3859725 w 3859724"/>
              <a:gd name="csY121" fmla="*/ 39306 h 610013"/>
              <a:gd name="csX122" fmla="*/ 3823084 w 3859724"/>
              <a:gd name="csY122" fmla="*/ 0 h 610013"/>
              <a:gd name="csX123" fmla="*/ 3786221 w 3859724"/>
              <a:gd name="csY123" fmla="*/ 39306 h 610013"/>
              <a:gd name="csX124" fmla="*/ 3786221 w 3859724"/>
              <a:gd name="csY124" fmla="*/ 474110 h 610013"/>
              <a:gd name="csX125" fmla="*/ 3784445 w 3859724"/>
              <a:gd name="csY125" fmla="*/ 474110 h 610013"/>
              <a:gd name="csX126" fmla="*/ 3480658 w 3859724"/>
              <a:gd name="csY126" fmla="*/ 38417 h 610013"/>
              <a:gd name="csX127" fmla="*/ 3428695 w 3859724"/>
              <a:gd name="csY127" fmla="*/ 0 h 610013"/>
              <a:gd name="csX128" fmla="*/ 3395607 w 3859724"/>
              <a:gd name="csY128" fmla="*/ 43969 h 610013"/>
              <a:gd name="csX129" fmla="*/ 3395607 w 3859724"/>
              <a:gd name="csY129" fmla="*/ 570486 h 610013"/>
              <a:gd name="csX130" fmla="*/ 3432470 w 3859724"/>
              <a:gd name="csY130" fmla="*/ 610014 h 610013"/>
              <a:gd name="csX131" fmla="*/ 3469333 w 3859724"/>
              <a:gd name="csY131" fmla="*/ 570486 h 610013"/>
              <a:gd name="csX132" fmla="*/ 3469333 w 3859724"/>
              <a:gd name="csY132" fmla="*/ 135682 h 610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Lst>
            <a:rect l="l" t="t" r="r" b="b"/>
            <a:pathLst>
              <a:path w="3859724" h="610013">
                <a:moveTo>
                  <a:pt x="73726" y="135460"/>
                </a:moveTo>
                <a:lnTo>
                  <a:pt x="75502" y="135460"/>
                </a:lnTo>
                <a:lnTo>
                  <a:pt x="379288" y="571152"/>
                </a:lnTo>
                <a:cubicBezTo>
                  <a:pt x="401717" y="603352"/>
                  <a:pt x="410822" y="609792"/>
                  <a:pt x="430364" y="609792"/>
                </a:cubicBezTo>
                <a:cubicBezTo>
                  <a:pt x="453680" y="609792"/>
                  <a:pt x="464340" y="596468"/>
                  <a:pt x="464340" y="565823"/>
                </a:cubicBezTo>
                <a:lnTo>
                  <a:pt x="464340" y="39306"/>
                </a:lnTo>
                <a:cubicBezTo>
                  <a:pt x="464340" y="15100"/>
                  <a:pt x="449905" y="0"/>
                  <a:pt x="427477" y="0"/>
                </a:cubicBezTo>
                <a:cubicBezTo>
                  <a:pt x="405048" y="0"/>
                  <a:pt x="390836" y="15100"/>
                  <a:pt x="390836" y="39306"/>
                </a:cubicBezTo>
                <a:lnTo>
                  <a:pt x="390836" y="474110"/>
                </a:lnTo>
                <a:lnTo>
                  <a:pt x="389059" y="474110"/>
                </a:lnTo>
                <a:lnTo>
                  <a:pt x="85273" y="38417"/>
                </a:lnTo>
                <a:cubicBezTo>
                  <a:pt x="62845" y="6218"/>
                  <a:pt x="53962" y="0"/>
                  <a:pt x="33310" y="0"/>
                </a:cubicBezTo>
                <a:cubicBezTo>
                  <a:pt x="10881" y="0"/>
                  <a:pt x="0" y="13324"/>
                  <a:pt x="0" y="43969"/>
                </a:cubicBezTo>
                <a:lnTo>
                  <a:pt x="0" y="570486"/>
                </a:lnTo>
                <a:cubicBezTo>
                  <a:pt x="0" y="594691"/>
                  <a:pt x="14434" y="610014"/>
                  <a:pt x="36863" y="610014"/>
                </a:cubicBezTo>
                <a:cubicBezTo>
                  <a:pt x="59292" y="610014"/>
                  <a:pt x="73726" y="594913"/>
                  <a:pt x="73726" y="570486"/>
                </a:cubicBezTo>
                <a:lnTo>
                  <a:pt x="73726" y="135682"/>
                </a:lnTo>
                <a:close/>
                <a:moveTo>
                  <a:pt x="816758" y="0"/>
                </a:moveTo>
                <a:cubicBezTo>
                  <a:pt x="663088" y="0"/>
                  <a:pt x="554498" y="127466"/>
                  <a:pt x="554498" y="307117"/>
                </a:cubicBezTo>
                <a:cubicBezTo>
                  <a:pt x="554498" y="486768"/>
                  <a:pt x="664865" y="609792"/>
                  <a:pt x="816758" y="609792"/>
                </a:cubicBezTo>
                <a:cubicBezTo>
                  <a:pt x="968651" y="609792"/>
                  <a:pt x="1079017" y="482326"/>
                  <a:pt x="1079017" y="304452"/>
                </a:cubicBezTo>
                <a:cubicBezTo>
                  <a:pt x="1079017" y="126577"/>
                  <a:pt x="969539" y="0"/>
                  <a:pt x="816758" y="0"/>
                </a:cubicBezTo>
                <a:moveTo>
                  <a:pt x="816758" y="63511"/>
                </a:moveTo>
                <a:cubicBezTo>
                  <a:pt x="928235" y="63511"/>
                  <a:pt x="999962" y="157889"/>
                  <a:pt x="999962" y="304230"/>
                </a:cubicBezTo>
                <a:cubicBezTo>
                  <a:pt x="999962" y="450571"/>
                  <a:pt x="928013" y="545837"/>
                  <a:pt x="816758" y="545837"/>
                </a:cubicBezTo>
                <a:cubicBezTo>
                  <a:pt x="705503" y="545837"/>
                  <a:pt x="633554" y="452347"/>
                  <a:pt x="633554" y="303341"/>
                </a:cubicBezTo>
                <a:cubicBezTo>
                  <a:pt x="633554" y="154336"/>
                  <a:pt x="705503" y="63511"/>
                  <a:pt x="816758" y="63511"/>
                </a:cubicBezTo>
                <a:moveTo>
                  <a:pt x="1242236" y="341981"/>
                </a:moveTo>
                <a:lnTo>
                  <a:pt x="1471408" y="592693"/>
                </a:lnTo>
                <a:cubicBezTo>
                  <a:pt x="1482289" y="604240"/>
                  <a:pt x="1492060" y="609570"/>
                  <a:pt x="1504495" y="609570"/>
                </a:cubicBezTo>
                <a:cubicBezTo>
                  <a:pt x="1524259" y="609570"/>
                  <a:pt x="1538694" y="597134"/>
                  <a:pt x="1538694" y="580035"/>
                </a:cubicBezTo>
                <a:cubicBezTo>
                  <a:pt x="1538694" y="567377"/>
                  <a:pt x="1535141" y="558495"/>
                  <a:pt x="1524259" y="546725"/>
                </a:cubicBezTo>
                <a:lnTo>
                  <a:pt x="1333061" y="337540"/>
                </a:lnTo>
                <a:lnTo>
                  <a:pt x="1365482" y="336651"/>
                </a:lnTo>
                <a:cubicBezTo>
                  <a:pt x="1466078" y="333987"/>
                  <a:pt x="1528034" y="272030"/>
                  <a:pt x="1528034" y="172323"/>
                </a:cubicBezTo>
                <a:cubicBezTo>
                  <a:pt x="1528034" y="72615"/>
                  <a:pt x="1450089" y="5330"/>
                  <a:pt x="1344830" y="5330"/>
                </a:cubicBezTo>
                <a:lnTo>
                  <a:pt x="1208260" y="5330"/>
                </a:lnTo>
                <a:cubicBezTo>
                  <a:pt x="1183166" y="5330"/>
                  <a:pt x="1168732" y="19764"/>
                  <a:pt x="1168732" y="45746"/>
                </a:cubicBezTo>
                <a:lnTo>
                  <a:pt x="1168732" y="570264"/>
                </a:lnTo>
                <a:cubicBezTo>
                  <a:pt x="1168732" y="594469"/>
                  <a:pt x="1183166" y="609792"/>
                  <a:pt x="1205595" y="609792"/>
                </a:cubicBezTo>
                <a:cubicBezTo>
                  <a:pt x="1228024" y="609792"/>
                  <a:pt x="1242236" y="594691"/>
                  <a:pt x="1242236" y="570264"/>
                </a:cubicBezTo>
                <a:lnTo>
                  <a:pt x="1242236" y="341981"/>
                </a:lnTo>
                <a:close/>
                <a:moveTo>
                  <a:pt x="1242236" y="69062"/>
                </a:moveTo>
                <a:lnTo>
                  <a:pt x="1341055" y="69062"/>
                </a:lnTo>
                <a:cubicBezTo>
                  <a:pt x="1408563" y="69062"/>
                  <a:pt x="1454309" y="112143"/>
                  <a:pt x="1454309" y="175876"/>
                </a:cubicBezTo>
                <a:cubicBezTo>
                  <a:pt x="1454309" y="248713"/>
                  <a:pt x="1419222" y="281801"/>
                  <a:pt x="1342832" y="281801"/>
                </a:cubicBezTo>
                <a:lnTo>
                  <a:pt x="1242236" y="281801"/>
                </a:lnTo>
                <a:lnTo>
                  <a:pt x="1242236" y="68840"/>
                </a:lnTo>
                <a:close/>
                <a:moveTo>
                  <a:pt x="1783410" y="74392"/>
                </a:moveTo>
                <a:lnTo>
                  <a:pt x="1895776" y="74392"/>
                </a:lnTo>
                <a:cubicBezTo>
                  <a:pt x="1918204" y="74392"/>
                  <a:pt x="1931750" y="61734"/>
                  <a:pt x="1931750" y="39528"/>
                </a:cubicBezTo>
                <a:cubicBezTo>
                  <a:pt x="1931750" y="17321"/>
                  <a:pt x="1918204" y="5552"/>
                  <a:pt x="1895776" y="5552"/>
                </a:cubicBezTo>
                <a:lnTo>
                  <a:pt x="1597763" y="5552"/>
                </a:lnTo>
                <a:cubicBezTo>
                  <a:pt x="1575334" y="5552"/>
                  <a:pt x="1561788" y="17987"/>
                  <a:pt x="1561788" y="39528"/>
                </a:cubicBezTo>
                <a:cubicBezTo>
                  <a:pt x="1561788" y="61068"/>
                  <a:pt x="1575334" y="74392"/>
                  <a:pt x="1597763" y="74392"/>
                </a:cubicBezTo>
                <a:lnTo>
                  <a:pt x="1710129" y="74392"/>
                </a:lnTo>
                <a:lnTo>
                  <a:pt x="1710129" y="570264"/>
                </a:lnTo>
                <a:cubicBezTo>
                  <a:pt x="1710129" y="594469"/>
                  <a:pt x="1724563" y="609792"/>
                  <a:pt x="1746991" y="609792"/>
                </a:cubicBezTo>
                <a:cubicBezTo>
                  <a:pt x="1769420" y="609792"/>
                  <a:pt x="1783854" y="594691"/>
                  <a:pt x="1783854" y="570264"/>
                </a:cubicBezTo>
                <a:lnTo>
                  <a:pt x="1783854" y="74392"/>
                </a:lnTo>
                <a:close/>
                <a:moveTo>
                  <a:pt x="2065434" y="335763"/>
                </a:moveTo>
                <a:lnTo>
                  <a:pt x="2381655" y="335763"/>
                </a:lnTo>
                <a:lnTo>
                  <a:pt x="2381655" y="564935"/>
                </a:lnTo>
                <a:cubicBezTo>
                  <a:pt x="2381655" y="593581"/>
                  <a:pt x="2395201" y="609792"/>
                  <a:pt x="2418518" y="609792"/>
                </a:cubicBezTo>
                <a:cubicBezTo>
                  <a:pt x="2441835" y="609792"/>
                  <a:pt x="2455159" y="593803"/>
                  <a:pt x="2455159" y="564935"/>
                </a:cubicBezTo>
                <a:lnTo>
                  <a:pt x="2455159" y="44857"/>
                </a:lnTo>
                <a:cubicBezTo>
                  <a:pt x="2455159" y="16211"/>
                  <a:pt x="2441613" y="0"/>
                  <a:pt x="2418518" y="0"/>
                </a:cubicBezTo>
                <a:cubicBezTo>
                  <a:pt x="2395423" y="0"/>
                  <a:pt x="2381655" y="15989"/>
                  <a:pt x="2381655" y="44857"/>
                </a:cubicBezTo>
                <a:lnTo>
                  <a:pt x="2381655" y="272252"/>
                </a:lnTo>
                <a:lnTo>
                  <a:pt x="2065434" y="272252"/>
                </a:lnTo>
                <a:lnTo>
                  <a:pt x="2065434" y="44857"/>
                </a:lnTo>
                <a:cubicBezTo>
                  <a:pt x="2065434" y="16211"/>
                  <a:pt x="2051888" y="0"/>
                  <a:pt x="2028571" y="0"/>
                </a:cubicBezTo>
                <a:cubicBezTo>
                  <a:pt x="2005254" y="0"/>
                  <a:pt x="1991930" y="15989"/>
                  <a:pt x="1991930" y="44857"/>
                </a:cubicBezTo>
                <a:lnTo>
                  <a:pt x="1991930" y="564935"/>
                </a:lnTo>
                <a:cubicBezTo>
                  <a:pt x="1991930" y="593581"/>
                  <a:pt x="2005476" y="609792"/>
                  <a:pt x="2028571" y="609792"/>
                </a:cubicBezTo>
                <a:cubicBezTo>
                  <a:pt x="2051665" y="609792"/>
                  <a:pt x="2065434" y="593803"/>
                  <a:pt x="2065434" y="564935"/>
                </a:cubicBezTo>
                <a:lnTo>
                  <a:pt x="2065434" y="335763"/>
                </a:lnTo>
                <a:close/>
                <a:moveTo>
                  <a:pt x="2646136" y="339316"/>
                </a:moveTo>
                <a:lnTo>
                  <a:pt x="2808688" y="339316"/>
                </a:lnTo>
                <a:cubicBezTo>
                  <a:pt x="2831116" y="339316"/>
                  <a:pt x="2844662" y="326880"/>
                  <a:pt x="2844662" y="304452"/>
                </a:cubicBezTo>
                <a:cubicBezTo>
                  <a:pt x="2844662" y="282023"/>
                  <a:pt x="2831116" y="270476"/>
                  <a:pt x="2808688" y="270476"/>
                </a:cubicBezTo>
                <a:lnTo>
                  <a:pt x="2646136" y="270476"/>
                </a:lnTo>
                <a:lnTo>
                  <a:pt x="2646136" y="74614"/>
                </a:lnTo>
                <a:lnTo>
                  <a:pt x="2824899" y="74614"/>
                </a:lnTo>
                <a:cubicBezTo>
                  <a:pt x="2847327" y="74614"/>
                  <a:pt x="2860873" y="61956"/>
                  <a:pt x="2860873" y="39750"/>
                </a:cubicBezTo>
                <a:cubicBezTo>
                  <a:pt x="2860873" y="17543"/>
                  <a:pt x="2847327" y="5774"/>
                  <a:pt x="2824899" y="5774"/>
                </a:cubicBezTo>
                <a:lnTo>
                  <a:pt x="2612160" y="5774"/>
                </a:lnTo>
                <a:cubicBezTo>
                  <a:pt x="2587066" y="5774"/>
                  <a:pt x="2572632" y="20208"/>
                  <a:pt x="2572632" y="46190"/>
                </a:cubicBezTo>
                <a:lnTo>
                  <a:pt x="2572632" y="564491"/>
                </a:lnTo>
                <a:cubicBezTo>
                  <a:pt x="2572632" y="590472"/>
                  <a:pt x="2587066" y="604906"/>
                  <a:pt x="2612160" y="604906"/>
                </a:cubicBezTo>
                <a:lnTo>
                  <a:pt x="2824899" y="604906"/>
                </a:lnTo>
                <a:cubicBezTo>
                  <a:pt x="2847327" y="604906"/>
                  <a:pt x="2860873" y="592471"/>
                  <a:pt x="2860873" y="570930"/>
                </a:cubicBezTo>
                <a:cubicBezTo>
                  <a:pt x="2860873" y="549390"/>
                  <a:pt x="2847327" y="536066"/>
                  <a:pt x="2824899" y="536066"/>
                </a:cubicBezTo>
                <a:lnTo>
                  <a:pt x="2646136" y="536066"/>
                </a:lnTo>
                <a:lnTo>
                  <a:pt x="2646136" y="340204"/>
                </a:lnTo>
                <a:close/>
                <a:moveTo>
                  <a:pt x="3019650" y="341981"/>
                </a:moveTo>
                <a:lnTo>
                  <a:pt x="3248822" y="592693"/>
                </a:lnTo>
                <a:cubicBezTo>
                  <a:pt x="3259703" y="604240"/>
                  <a:pt x="3269474" y="609570"/>
                  <a:pt x="3281910" y="609570"/>
                </a:cubicBezTo>
                <a:cubicBezTo>
                  <a:pt x="3301674" y="609570"/>
                  <a:pt x="3316108" y="597134"/>
                  <a:pt x="3316108" y="580035"/>
                </a:cubicBezTo>
                <a:cubicBezTo>
                  <a:pt x="3316108" y="567377"/>
                  <a:pt x="3312555" y="558495"/>
                  <a:pt x="3301674" y="546725"/>
                </a:cubicBezTo>
                <a:lnTo>
                  <a:pt x="3110475" y="337540"/>
                </a:lnTo>
                <a:lnTo>
                  <a:pt x="3142897" y="336651"/>
                </a:lnTo>
                <a:cubicBezTo>
                  <a:pt x="3243492" y="333987"/>
                  <a:pt x="3305449" y="272030"/>
                  <a:pt x="3305449" y="172323"/>
                </a:cubicBezTo>
                <a:cubicBezTo>
                  <a:pt x="3305449" y="72615"/>
                  <a:pt x="3227504" y="5330"/>
                  <a:pt x="3122245" y="5330"/>
                </a:cubicBezTo>
                <a:lnTo>
                  <a:pt x="2985674" y="5330"/>
                </a:lnTo>
                <a:cubicBezTo>
                  <a:pt x="2960581" y="5330"/>
                  <a:pt x="2946146" y="19764"/>
                  <a:pt x="2946146" y="45746"/>
                </a:cubicBezTo>
                <a:lnTo>
                  <a:pt x="2946146" y="570264"/>
                </a:lnTo>
                <a:cubicBezTo>
                  <a:pt x="2946146" y="594469"/>
                  <a:pt x="2960581" y="609792"/>
                  <a:pt x="2982787" y="609792"/>
                </a:cubicBezTo>
                <a:cubicBezTo>
                  <a:pt x="3004994" y="609792"/>
                  <a:pt x="3019650" y="594691"/>
                  <a:pt x="3019650" y="570264"/>
                </a:cubicBezTo>
                <a:lnTo>
                  <a:pt x="3019650" y="341981"/>
                </a:lnTo>
                <a:close/>
                <a:moveTo>
                  <a:pt x="3019650" y="69062"/>
                </a:moveTo>
                <a:lnTo>
                  <a:pt x="3118469" y="69062"/>
                </a:lnTo>
                <a:cubicBezTo>
                  <a:pt x="3185977" y="69062"/>
                  <a:pt x="3231723" y="112143"/>
                  <a:pt x="3231723" y="175876"/>
                </a:cubicBezTo>
                <a:cubicBezTo>
                  <a:pt x="3231723" y="248713"/>
                  <a:pt x="3196636" y="281801"/>
                  <a:pt x="3120246" y="281801"/>
                </a:cubicBezTo>
                <a:lnTo>
                  <a:pt x="3019650" y="281801"/>
                </a:lnTo>
                <a:lnTo>
                  <a:pt x="3019650" y="68840"/>
                </a:lnTo>
                <a:close/>
                <a:moveTo>
                  <a:pt x="3469333" y="135460"/>
                </a:moveTo>
                <a:lnTo>
                  <a:pt x="3471110" y="135460"/>
                </a:lnTo>
                <a:lnTo>
                  <a:pt x="3774674" y="571152"/>
                </a:lnTo>
                <a:cubicBezTo>
                  <a:pt x="3797102" y="603352"/>
                  <a:pt x="3805985" y="609792"/>
                  <a:pt x="3825749" y="609792"/>
                </a:cubicBezTo>
                <a:cubicBezTo>
                  <a:pt x="3849066" y="609792"/>
                  <a:pt x="3859725" y="596468"/>
                  <a:pt x="3859725" y="565823"/>
                </a:cubicBezTo>
                <a:lnTo>
                  <a:pt x="3859725" y="39306"/>
                </a:lnTo>
                <a:cubicBezTo>
                  <a:pt x="3859725" y="15100"/>
                  <a:pt x="3845291" y="0"/>
                  <a:pt x="3823084" y="0"/>
                </a:cubicBezTo>
                <a:cubicBezTo>
                  <a:pt x="3800877" y="0"/>
                  <a:pt x="3786221" y="15100"/>
                  <a:pt x="3786221" y="39306"/>
                </a:cubicBezTo>
                <a:lnTo>
                  <a:pt x="3786221" y="474110"/>
                </a:lnTo>
                <a:lnTo>
                  <a:pt x="3784445" y="474110"/>
                </a:lnTo>
                <a:lnTo>
                  <a:pt x="3480658" y="38417"/>
                </a:lnTo>
                <a:cubicBezTo>
                  <a:pt x="3458230" y="6218"/>
                  <a:pt x="3449348" y="0"/>
                  <a:pt x="3428695" y="0"/>
                </a:cubicBezTo>
                <a:cubicBezTo>
                  <a:pt x="3406267" y="0"/>
                  <a:pt x="3395607" y="13324"/>
                  <a:pt x="3395607" y="43969"/>
                </a:cubicBezTo>
                <a:lnTo>
                  <a:pt x="3395607" y="570486"/>
                </a:lnTo>
                <a:cubicBezTo>
                  <a:pt x="3395607" y="594691"/>
                  <a:pt x="3410042" y="610014"/>
                  <a:pt x="3432470" y="610014"/>
                </a:cubicBezTo>
                <a:cubicBezTo>
                  <a:pt x="3454899" y="610014"/>
                  <a:pt x="3469333" y="594913"/>
                  <a:pt x="3469333" y="570486"/>
                </a:cubicBezTo>
                <a:lnTo>
                  <a:pt x="3469333" y="135682"/>
                </a:lnTo>
                <a:close/>
              </a:path>
            </a:pathLst>
          </a:custGeom>
          <a:solidFill>
            <a:srgbClr val="FFFFFF"/>
          </a:solidFill>
          <a:ln w="22179" cap="flat">
            <a:noFill/>
            <a:prstDash val="solid"/>
            <a:miter/>
          </a:ln>
        </p:spPr>
        <p:txBody>
          <a:bodyPr/>
          <a:lstStyle/>
          <a:p>
            <a:endParaRPr lang="en-GB"/>
          </a:p>
        </p:txBody>
      </p:sp>
    </p:spTree>
    <p:extLst>
      <p:ext uri="{BB962C8B-B14F-4D97-AF65-F5344CB8AC3E}">
        <p14:creationId xmlns:p14="http://schemas.microsoft.com/office/powerpoint/2010/main" val="5049873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childTnLst>
                                    </p:cTn>
                                  </p:par>
                                  <p:par>
                                    <p:cTn id="9" presetID="6" presetClass="emph" presetSubtype="0" fill="hold" grpId="1" nodeType="withEffect" p14:presetBounceEnd="99000">
                                      <p:stCondLst>
                                        <p:cond delay="0"/>
                                      </p:stCondLst>
                                      <p:childTnLst>
                                        <p:animScale p14:bounceEnd="99000">
                                          <p:cBhvr>
                                            <p:cTn id="10" dur="1000" fill="hold"/>
                                            <p:tgtEl>
                                              <p:spTgt spid="4"/>
                                            </p:tgtEl>
                                          </p:cBhvr>
                                          <p:by x="110000" y="110000"/>
                                        </p:animScale>
                                      </p:childTnLst>
                                    </p:cTn>
                                  </p:par>
                                  <p:par>
                                    <p:cTn id="11" presetID="6" presetClass="emph" presetSubtype="0" accel="50000" decel="50000" fill="hold" grpId="2" nodeType="withEffect">
                                      <p:stCondLst>
                                        <p:cond delay="0"/>
                                      </p:stCondLst>
                                      <p:childTnLst>
                                        <p:animScale>
                                          <p:cBhvr>
                                            <p:cTn id="12" dur="250" fill="hold"/>
                                            <p:tgtEl>
                                              <p:spTgt spid="4"/>
                                            </p:tgtEl>
                                          </p:cBhvr>
                                          <p:by x="91000" y="91000"/>
                                        </p:animScale>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par>
                                    <p:cTn id="16" presetID="42" presetClass="path" presetSubtype="0" decel="100000" fill="hold" grpId="1" nodeType="withEffect">
                                      <p:stCondLst>
                                        <p:cond delay="0"/>
                                      </p:stCondLst>
                                      <p:childTnLst>
                                        <p:animMotion origin="layout" path="M 0.01666 -0.00046 L 3.75E-6 1.85185E-6 " pathEditMode="relative" rAng="0" ptsTypes="AA">
                                          <p:cBhvr>
                                            <p:cTn id="17" dur="500" fill="hold"/>
                                            <p:tgtEl>
                                              <p:spTgt spid="5"/>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childTnLst>
                                    </p:cTn>
                                  </p:par>
                                  <p:par>
                                    <p:cTn id="9" presetID="6" presetClass="emph" presetSubtype="0" fill="hold" grpId="1" nodeType="withEffect">
                                      <p:stCondLst>
                                        <p:cond delay="0"/>
                                      </p:stCondLst>
                                      <p:childTnLst>
                                        <p:animScale>
                                          <p:cBhvr>
                                            <p:cTn id="10" dur="1000" fill="hold"/>
                                            <p:tgtEl>
                                              <p:spTgt spid="4"/>
                                            </p:tgtEl>
                                          </p:cBhvr>
                                          <p:by x="110000" y="110000"/>
                                        </p:animScale>
                                      </p:childTnLst>
                                    </p:cTn>
                                  </p:par>
                                  <p:par>
                                    <p:cTn id="11" presetID="6" presetClass="emph" presetSubtype="0" accel="50000" decel="50000" fill="hold" grpId="2" nodeType="withEffect">
                                      <p:stCondLst>
                                        <p:cond delay="0"/>
                                      </p:stCondLst>
                                      <p:childTnLst>
                                        <p:animScale>
                                          <p:cBhvr>
                                            <p:cTn id="12" dur="250" fill="hold"/>
                                            <p:tgtEl>
                                              <p:spTgt spid="4"/>
                                            </p:tgtEl>
                                          </p:cBhvr>
                                          <p:by x="91000" y="91000"/>
                                        </p:animScale>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par>
                                    <p:cTn id="16" presetID="42" presetClass="path" presetSubtype="0" decel="100000" fill="hold" grpId="1" nodeType="withEffect">
                                      <p:stCondLst>
                                        <p:cond delay="0"/>
                                      </p:stCondLst>
                                      <p:childTnLst>
                                        <p:animMotion origin="layout" path="M 0.01666 -0.00046 L 3.75E-6 1.85185E-6 " pathEditMode="relative" rAng="0" ptsTypes="AA">
                                          <p:cBhvr>
                                            <p:cTn id="17" dur="500" fill="hold"/>
                                            <p:tgtEl>
                                              <p:spTgt spid="5"/>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5" grpId="1" animBg="1"/>
        </p:bldLst>
      </p:timing>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accent1"/>
        </a:solidFill>
        <a:effectLst/>
      </p:bgPr>
    </p:bg>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93067E29-9CC9-0DCE-F241-7C42ED015B54}"/>
              </a:ext>
            </a:extLst>
          </p:cNvPr>
          <p:cNvSpPr>
            <a:spLocks noGrp="1"/>
          </p:cNvSpPr>
          <p:nvPr>
            <p:ph type="pic" sz="quarter" idx="12"/>
          </p:nvPr>
        </p:nvSpPr>
        <p:spPr>
          <a:xfrm>
            <a:off x="0" y="-6800"/>
            <a:ext cx="12192000" cy="5647352"/>
          </a:xfrm>
          <a:custGeom>
            <a:avLst/>
            <a:gdLst>
              <a:gd name="csX0" fmla="*/ 0 w 12192000"/>
              <a:gd name="csY0" fmla="*/ 0 h 5647352"/>
              <a:gd name="csX1" fmla="*/ 12192000 w 12192000"/>
              <a:gd name="csY1" fmla="*/ 0 h 5647352"/>
              <a:gd name="csX2" fmla="*/ 12192000 w 12192000"/>
              <a:gd name="csY2" fmla="*/ 5647352 h 5647352"/>
              <a:gd name="csX3" fmla="*/ 11070832 w 12192000"/>
              <a:gd name="csY3" fmla="*/ 5647198 h 5647352"/>
              <a:gd name="csX4" fmla="*/ 10565835 w 12192000"/>
              <a:gd name="csY4" fmla="*/ 5647198 h 5647352"/>
              <a:gd name="csX5" fmla="*/ 9632912 w 12192000"/>
              <a:gd name="csY5" fmla="*/ 5636726 h 5647352"/>
              <a:gd name="csX6" fmla="*/ 7666420 w 12192000"/>
              <a:gd name="csY6" fmla="*/ 5044051 h 5647352"/>
              <a:gd name="csX7" fmla="*/ 7156865 w 12192000"/>
              <a:gd name="csY7" fmla="*/ 4635359 h 5647352"/>
              <a:gd name="csX8" fmla="*/ 5212958 w 12192000"/>
              <a:gd name="csY8" fmla="*/ 2541720 h 5647352"/>
              <a:gd name="csX9" fmla="*/ 4259780 w 12192000"/>
              <a:gd name="csY9" fmla="*/ 1509325 h 5647352"/>
              <a:gd name="csX10" fmla="*/ 4259780 w 12192000"/>
              <a:gd name="csY10" fmla="*/ 1500651 h 5647352"/>
              <a:gd name="csX11" fmla="*/ 3542644 w 12192000"/>
              <a:gd name="csY11" fmla="*/ 717757 h 5647352"/>
              <a:gd name="csX12" fmla="*/ 2878633 w 12192000"/>
              <a:gd name="csY12" fmla="*/ 6801 h 5647352"/>
              <a:gd name="csX13" fmla="*/ 1793914 w 12192000"/>
              <a:gd name="csY13" fmla="*/ 6801 h 5647352"/>
              <a:gd name="csX14" fmla="*/ 1793914 w 12192000"/>
              <a:gd name="csY14" fmla="*/ 6800 h 5647352"/>
              <a:gd name="csX15" fmla="*/ 0 w 12192000"/>
              <a:gd name="csY15" fmla="*/ 6800 h 56473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192000" h="5647352">
                <a:moveTo>
                  <a:pt x="0" y="0"/>
                </a:moveTo>
                <a:lnTo>
                  <a:pt x="12192000" y="0"/>
                </a:lnTo>
                <a:lnTo>
                  <a:pt x="12192000" y="5647352"/>
                </a:lnTo>
                <a:lnTo>
                  <a:pt x="11070832" y="5647198"/>
                </a:lnTo>
                <a:lnTo>
                  <a:pt x="10565835" y="5647198"/>
                </a:lnTo>
                <a:lnTo>
                  <a:pt x="9632912" y="5636726"/>
                </a:lnTo>
                <a:cubicBezTo>
                  <a:pt x="8934356" y="5628821"/>
                  <a:pt x="8251453" y="5424869"/>
                  <a:pt x="7666420" y="5044051"/>
                </a:cubicBezTo>
                <a:cubicBezTo>
                  <a:pt x="7332794" y="4826858"/>
                  <a:pt x="7156865" y="4635359"/>
                  <a:pt x="7156865" y="4635359"/>
                </a:cubicBezTo>
                <a:lnTo>
                  <a:pt x="5212958" y="2541720"/>
                </a:lnTo>
                <a:lnTo>
                  <a:pt x="4259780" y="1509325"/>
                </a:lnTo>
                <a:lnTo>
                  <a:pt x="4259780" y="1500651"/>
                </a:lnTo>
                <a:lnTo>
                  <a:pt x="3542644" y="717757"/>
                </a:lnTo>
                <a:lnTo>
                  <a:pt x="2878633" y="6801"/>
                </a:lnTo>
                <a:lnTo>
                  <a:pt x="1793914" y="6801"/>
                </a:lnTo>
                <a:lnTo>
                  <a:pt x="1793914" y="6800"/>
                </a:lnTo>
                <a:lnTo>
                  <a:pt x="0" y="6800"/>
                </a:lnTo>
                <a:close/>
              </a:path>
            </a:pathLst>
          </a:custGeom>
          <a:solidFill>
            <a:schemeClr val="accent4">
              <a:lumMod val="20000"/>
              <a:lumOff val="80000"/>
            </a:schemeClr>
          </a:solidFill>
        </p:spPr>
        <p:txBody>
          <a:bodyPr wrap="square" lIns="0" tIns="0" rIns="0">
            <a:noAutofit/>
          </a:bodyPr>
          <a:lstStyle/>
          <a:p>
            <a:r>
              <a:rPr lang="en-US"/>
              <a:t>Click icon to add picture</a:t>
            </a:r>
            <a:endParaRPr lang="en-GB"/>
          </a:p>
        </p:txBody>
      </p:sp>
      <p:sp>
        <p:nvSpPr>
          <p:cNvPr id="28" name="Free-form: Shape 27">
            <a:extLst>
              <a:ext uri="{FF2B5EF4-FFF2-40B4-BE49-F238E27FC236}">
                <a16:creationId xmlns:a16="http://schemas.microsoft.com/office/drawing/2014/main" id="{374345A4-F566-51D5-CB62-F7811B109174}"/>
              </a:ext>
            </a:extLst>
          </p:cNvPr>
          <p:cNvSpPr/>
          <p:nvPr userDrawn="1"/>
        </p:nvSpPr>
        <p:spPr>
          <a:xfrm>
            <a:off x="0" y="-13601"/>
            <a:ext cx="12199620" cy="6871601"/>
          </a:xfrm>
          <a:custGeom>
            <a:avLst/>
            <a:gdLst>
              <a:gd name="csX0" fmla="*/ 0 w 12199620"/>
              <a:gd name="csY0" fmla="*/ 0 h 6871601"/>
              <a:gd name="csX1" fmla="*/ 1793914 w 12199620"/>
              <a:gd name="csY1" fmla="*/ 0 h 6871601"/>
              <a:gd name="csX2" fmla="*/ 1793914 w 12199620"/>
              <a:gd name="csY2" fmla="*/ 1 h 6871601"/>
              <a:gd name="csX3" fmla="*/ 2878633 w 12199620"/>
              <a:gd name="csY3" fmla="*/ 1 h 6871601"/>
              <a:gd name="csX4" fmla="*/ 3542644 w 12199620"/>
              <a:gd name="csY4" fmla="*/ 710957 h 6871601"/>
              <a:gd name="csX5" fmla="*/ 4259780 w 12199620"/>
              <a:gd name="csY5" fmla="*/ 1493851 h 6871601"/>
              <a:gd name="csX6" fmla="*/ 4259780 w 12199620"/>
              <a:gd name="csY6" fmla="*/ 1502525 h 6871601"/>
              <a:gd name="csX7" fmla="*/ 5212958 w 12199620"/>
              <a:gd name="csY7" fmla="*/ 2534920 h 6871601"/>
              <a:gd name="csX8" fmla="*/ 7156865 w 12199620"/>
              <a:gd name="csY8" fmla="*/ 4628559 h 6871601"/>
              <a:gd name="csX9" fmla="*/ 7666420 w 12199620"/>
              <a:gd name="csY9" fmla="*/ 5037251 h 6871601"/>
              <a:gd name="csX10" fmla="*/ 9632912 w 12199620"/>
              <a:gd name="csY10" fmla="*/ 5629926 h 6871601"/>
              <a:gd name="csX11" fmla="*/ 10565835 w 12199620"/>
              <a:gd name="csY11" fmla="*/ 5640398 h 6871601"/>
              <a:gd name="csX12" fmla="*/ 11070832 w 12199620"/>
              <a:gd name="csY12" fmla="*/ 5640398 h 6871601"/>
              <a:gd name="csX13" fmla="*/ 12199620 w 12199620"/>
              <a:gd name="csY13" fmla="*/ 5640553 h 6871601"/>
              <a:gd name="csX14" fmla="*/ 12199620 w 12199620"/>
              <a:gd name="csY14" fmla="*/ 6871601 h 6871601"/>
              <a:gd name="csX15" fmla="*/ 0 w 12199620"/>
              <a:gd name="csY15" fmla="*/ 6871601 h 6871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199620" h="6871601">
                <a:moveTo>
                  <a:pt x="0" y="0"/>
                </a:moveTo>
                <a:lnTo>
                  <a:pt x="1793914" y="0"/>
                </a:lnTo>
                <a:lnTo>
                  <a:pt x="1793914" y="1"/>
                </a:lnTo>
                <a:lnTo>
                  <a:pt x="2878633" y="1"/>
                </a:lnTo>
                <a:lnTo>
                  <a:pt x="3542644" y="710957"/>
                </a:lnTo>
                <a:lnTo>
                  <a:pt x="4259780" y="1493851"/>
                </a:lnTo>
                <a:lnTo>
                  <a:pt x="4259780" y="1502525"/>
                </a:lnTo>
                <a:lnTo>
                  <a:pt x="5212958" y="2534920"/>
                </a:lnTo>
                <a:lnTo>
                  <a:pt x="7156865" y="4628559"/>
                </a:lnTo>
                <a:cubicBezTo>
                  <a:pt x="7156865" y="4628559"/>
                  <a:pt x="7332794" y="4820058"/>
                  <a:pt x="7666420" y="5037251"/>
                </a:cubicBezTo>
                <a:cubicBezTo>
                  <a:pt x="8251453" y="5418069"/>
                  <a:pt x="8934356" y="5622021"/>
                  <a:pt x="9632912" y="5629926"/>
                </a:cubicBezTo>
                <a:lnTo>
                  <a:pt x="10565835" y="5640398"/>
                </a:lnTo>
                <a:lnTo>
                  <a:pt x="11070832" y="5640398"/>
                </a:lnTo>
                <a:lnTo>
                  <a:pt x="12199620" y="5640553"/>
                </a:lnTo>
                <a:lnTo>
                  <a:pt x="12199620" y="6871601"/>
                </a:lnTo>
                <a:lnTo>
                  <a:pt x="0" y="6871601"/>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FD4D7B-F2A0-FBAC-F8F3-C86739B022B4}"/>
              </a:ext>
            </a:extLst>
          </p:cNvPr>
          <p:cNvSpPr>
            <a:spLocks noGrp="1"/>
          </p:cNvSpPr>
          <p:nvPr>
            <p:ph type="ctrTitle" hasCustomPrompt="1"/>
          </p:nvPr>
        </p:nvSpPr>
        <p:spPr>
          <a:xfrm>
            <a:off x="519150" y="1431901"/>
            <a:ext cx="4320000" cy="2304000"/>
          </a:xfrm>
        </p:spPr>
        <p:txBody>
          <a:bodyPr wrap="square" lIns="0" tIns="0" rIns="0" bIns="0" anchor="b">
            <a:noAutofit/>
          </a:bodyPr>
          <a:lstStyle>
            <a:lvl1pPr algn="l">
              <a:lnSpc>
                <a:spcPct val="100000"/>
              </a:lnSpc>
              <a:defRPr sz="5400" b="0" i="0">
                <a:solidFill>
                  <a:schemeClr val="bg1"/>
                </a:solidFill>
              </a:defRPr>
            </a:lvl1pPr>
          </a:lstStyle>
          <a:p>
            <a:r>
              <a:rPr lang="en-US"/>
              <a:t>Presentation title</a:t>
            </a:r>
            <a:endParaRPr lang="en-GB"/>
          </a:p>
        </p:txBody>
      </p:sp>
      <p:sp>
        <p:nvSpPr>
          <p:cNvPr id="3" name="Subtitle 2">
            <a:extLst>
              <a:ext uri="{FF2B5EF4-FFF2-40B4-BE49-F238E27FC236}">
                <a16:creationId xmlns:a16="http://schemas.microsoft.com/office/drawing/2014/main" id="{8B13EA65-8FCD-DC15-44F7-34DD58DE9932}"/>
              </a:ext>
            </a:extLst>
          </p:cNvPr>
          <p:cNvSpPr>
            <a:spLocks noGrp="1"/>
          </p:cNvSpPr>
          <p:nvPr>
            <p:ph type="subTitle" idx="1" hasCustomPrompt="1"/>
          </p:nvPr>
        </p:nvSpPr>
        <p:spPr>
          <a:xfrm>
            <a:off x="519150" y="4017627"/>
            <a:ext cx="4320000" cy="762415"/>
          </a:xfrm>
        </p:spPr>
        <p:txBody>
          <a:bodyPr lIns="0" tIns="0" rIns="0" bIns="0">
            <a:noAutofit/>
          </a:bodyPr>
          <a:lstStyle>
            <a:lvl1pPr marL="0" indent="0" algn="l">
              <a:spcBef>
                <a:spcPts val="0"/>
              </a:spcBef>
              <a:buNone/>
              <a:defRPr sz="2800" b="0">
                <a:solidFill>
                  <a:schemeClr val="bg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18" name="Date Placeholder 17">
            <a:extLst>
              <a:ext uri="{FF2B5EF4-FFF2-40B4-BE49-F238E27FC236}">
                <a16:creationId xmlns:a16="http://schemas.microsoft.com/office/drawing/2014/main" id="{A07D51D5-5404-CA3E-CF93-7BE6E7754EBF}"/>
              </a:ext>
            </a:extLst>
          </p:cNvPr>
          <p:cNvSpPr>
            <a:spLocks noGrp="1"/>
          </p:cNvSpPr>
          <p:nvPr>
            <p:ph type="dt" sz="half" idx="11"/>
          </p:nvPr>
        </p:nvSpPr>
        <p:spPr>
          <a:xfrm>
            <a:off x="519150" y="5061768"/>
            <a:ext cx="3251719" cy="365125"/>
          </a:xfrm>
        </p:spPr>
        <p:txBody>
          <a:bodyPr anchor="t">
            <a:noAutofit/>
          </a:bodyPr>
          <a:lstStyle>
            <a:lvl1pPr>
              <a:defRPr sz="1600">
                <a:solidFill>
                  <a:schemeClr val="bg2"/>
                </a:solidFill>
              </a:defRPr>
            </a:lvl1pPr>
          </a:lstStyle>
          <a:p>
            <a:fld id="{47287F3E-C679-406D-878B-3068FE8CC02F}" type="datetimeFigureOut">
              <a:rPr lang="en-GB" smtClean="0"/>
              <a:pPr/>
              <a:t>13/10/2026</a:t>
            </a:fld>
            <a:endParaRPr lang="en-GB"/>
          </a:p>
        </p:txBody>
      </p:sp>
      <p:grpSp>
        <p:nvGrpSpPr>
          <p:cNvPr id="29" name="Group 28">
            <a:extLst>
              <a:ext uri="{FF2B5EF4-FFF2-40B4-BE49-F238E27FC236}">
                <a16:creationId xmlns:a16="http://schemas.microsoft.com/office/drawing/2014/main" id="{12505A72-2134-7D47-A261-794A1BBCEB11}"/>
              </a:ext>
            </a:extLst>
          </p:cNvPr>
          <p:cNvGrpSpPr/>
          <p:nvPr userDrawn="1"/>
        </p:nvGrpSpPr>
        <p:grpSpPr>
          <a:xfrm>
            <a:off x="520149" y="5791560"/>
            <a:ext cx="2370626" cy="701773"/>
            <a:chOff x="520149" y="5860760"/>
            <a:chExt cx="2370626" cy="701773"/>
          </a:xfrm>
        </p:grpSpPr>
        <p:sp>
          <p:nvSpPr>
            <p:cNvPr id="4" name="Free-form: Shape 3">
              <a:extLst>
                <a:ext uri="{FF2B5EF4-FFF2-40B4-BE49-F238E27FC236}">
                  <a16:creationId xmlns:a16="http://schemas.microsoft.com/office/drawing/2014/main" id="{D4AC9D36-03E7-5AF5-00D9-4C0CAC1BA449}"/>
                </a:ext>
              </a:extLst>
            </p:cNvPr>
            <p:cNvSpPr/>
            <p:nvPr userDrawn="1"/>
          </p:nvSpPr>
          <p:spPr>
            <a:xfrm>
              <a:off x="520149" y="5860760"/>
              <a:ext cx="704644" cy="701773"/>
            </a:xfrm>
            <a:custGeom>
              <a:avLst/>
              <a:gdLst>
                <a:gd name="csX0" fmla="*/ 1829156 w 1829377"/>
                <a:gd name="csY0" fmla="*/ 914688 h 1829153"/>
                <a:gd name="csX1" fmla="*/ 914467 w 1829377"/>
                <a:gd name="csY1" fmla="*/ 1829154 h 1829153"/>
                <a:gd name="csX2" fmla="*/ 0 w 1829377"/>
                <a:gd name="csY2" fmla="*/ 914688 h 1829153"/>
                <a:gd name="csX3" fmla="*/ 914689 w 1829377"/>
                <a:gd name="csY3" fmla="*/ 0 h 1829153"/>
                <a:gd name="csX4" fmla="*/ 1829378 w 1829377"/>
                <a:gd name="csY4" fmla="*/ 914688 h 1829153"/>
                <a:gd name="csX5" fmla="*/ 1362817 w 1829377"/>
                <a:gd name="csY5" fmla="*/ 1300638 h 1829153"/>
                <a:gd name="csX6" fmla="*/ 1362817 w 1829377"/>
                <a:gd name="csY6" fmla="*/ 806764 h 1829153"/>
                <a:gd name="csX7" fmla="*/ 916021 w 1829377"/>
                <a:gd name="csY7" fmla="*/ 359968 h 1829153"/>
                <a:gd name="csX8" fmla="*/ 469003 w 1829377"/>
                <a:gd name="csY8" fmla="*/ 806764 h 1829153"/>
                <a:gd name="csX9" fmla="*/ 469003 w 1829377"/>
                <a:gd name="csY9" fmla="*/ 1300638 h 1829153"/>
                <a:gd name="csX10" fmla="*/ 527850 w 1829377"/>
                <a:gd name="csY10" fmla="*/ 1359485 h 1829153"/>
                <a:gd name="csX11" fmla="*/ 586698 w 1829377"/>
                <a:gd name="csY11" fmla="*/ 1300638 h 1829153"/>
                <a:gd name="csX12" fmla="*/ 586698 w 1829377"/>
                <a:gd name="csY12" fmla="*/ 806764 h 1829153"/>
                <a:gd name="csX13" fmla="*/ 916021 w 1829377"/>
                <a:gd name="csY13" fmla="*/ 477441 h 1829153"/>
                <a:gd name="csX14" fmla="*/ 1245345 w 1829377"/>
                <a:gd name="csY14" fmla="*/ 806764 h 1829153"/>
                <a:gd name="csX15" fmla="*/ 1245345 w 1829377"/>
                <a:gd name="csY15" fmla="*/ 1300638 h 1829153"/>
                <a:gd name="csX16" fmla="*/ 1304192 w 1829377"/>
                <a:gd name="csY16" fmla="*/ 1359485 h 1829153"/>
                <a:gd name="csX17" fmla="*/ 1363040 w 1829377"/>
                <a:gd name="csY17" fmla="*/ 1300638 h 18291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829377" h="1829153">
                  <a:moveTo>
                    <a:pt x="1829156" y="914688"/>
                  </a:moveTo>
                  <a:cubicBezTo>
                    <a:pt x="1829156" y="1419887"/>
                    <a:pt x="1419666" y="1829154"/>
                    <a:pt x="914467" y="1829154"/>
                  </a:cubicBezTo>
                  <a:cubicBezTo>
                    <a:pt x="409267" y="1829154"/>
                    <a:pt x="0" y="1419665"/>
                    <a:pt x="0" y="914688"/>
                  </a:cubicBezTo>
                  <a:cubicBezTo>
                    <a:pt x="0" y="409711"/>
                    <a:pt x="409489" y="0"/>
                    <a:pt x="914689" y="0"/>
                  </a:cubicBezTo>
                  <a:cubicBezTo>
                    <a:pt x="1419888" y="0"/>
                    <a:pt x="1829378" y="409489"/>
                    <a:pt x="1829378" y="914688"/>
                  </a:cubicBezTo>
                  <a:moveTo>
                    <a:pt x="1362817" y="1300638"/>
                  </a:moveTo>
                  <a:lnTo>
                    <a:pt x="1362817" y="806764"/>
                  </a:lnTo>
                  <a:cubicBezTo>
                    <a:pt x="1362817" y="560271"/>
                    <a:pt x="1162292" y="359968"/>
                    <a:pt x="916021" y="359968"/>
                  </a:cubicBezTo>
                  <a:cubicBezTo>
                    <a:pt x="669750" y="359968"/>
                    <a:pt x="469003" y="560493"/>
                    <a:pt x="469003" y="806764"/>
                  </a:cubicBezTo>
                  <a:lnTo>
                    <a:pt x="469003" y="1300638"/>
                  </a:lnTo>
                  <a:cubicBezTo>
                    <a:pt x="469003" y="1333059"/>
                    <a:pt x="495207" y="1359485"/>
                    <a:pt x="527850" y="1359485"/>
                  </a:cubicBezTo>
                  <a:cubicBezTo>
                    <a:pt x="560494" y="1359485"/>
                    <a:pt x="586698" y="1333281"/>
                    <a:pt x="586698" y="1300638"/>
                  </a:cubicBezTo>
                  <a:lnTo>
                    <a:pt x="586698" y="806764"/>
                  </a:lnTo>
                  <a:cubicBezTo>
                    <a:pt x="586698" y="625114"/>
                    <a:pt x="734371" y="477441"/>
                    <a:pt x="916021" y="477441"/>
                  </a:cubicBezTo>
                  <a:cubicBezTo>
                    <a:pt x="1097671" y="477441"/>
                    <a:pt x="1245345" y="625114"/>
                    <a:pt x="1245345" y="806764"/>
                  </a:cubicBezTo>
                  <a:lnTo>
                    <a:pt x="1245345" y="1300638"/>
                  </a:lnTo>
                  <a:cubicBezTo>
                    <a:pt x="1245345" y="1333059"/>
                    <a:pt x="1271548" y="1359485"/>
                    <a:pt x="1304192" y="1359485"/>
                  </a:cubicBezTo>
                  <a:cubicBezTo>
                    <a:pt x="1336836" y="1359485"/>
                    <a:pt x="1363040" y="1333281"/>
                    <a:pt x="1363040" y="1300638"/>
                  </a:cubicBezTo>
                </a:path>
              </a:pathLst>
            </a:custGeom>
            <a:solidFill>
              <a:srgbClr val="FFFFFF"/>
            </a:solidFill>
            <a:ln w="22179" cap="flat">
              <a:noFill/>
              <a:prstDash val="solid"/>
              <a:miter/>
            </a:ln>
          </p:spPr>
          <p:txBody>
            <a:bodyPr/>
            <a:lstStyle/>
            <a:p>
              <a:endParaRPr lang="en-GB"/>
            </a:p>
          </p:txBody>
        </p:sp>
        <p:sp>
          <p:nvSpPr>
            <p:cNvPr id="5" name="Free-form: Shape 4">
              <a:extLst>
                <a:ext uri="{FF2B5EF4-FFF2-40B4-BE49-F238E27FC236}">
                  <a16:creationId xmlns:a16="http://schemas.microsoft.com/office/drawing/2014/main" id="{D1352167-8A6A-3596-8DE4-1B6933B9E0F5}"/>
                </a:ext>
              </a:extLst>
            </p:cNvPr>
            <p:cNvSpPr/>
            <p:nvPr userDrawn="1"/>
          </p:nvSpPr>
          <p:spPr>
            <a:xfrm>
              <a:off x="1404076" y="6094712"/>
              <a:ext cx="1486699" cy="234038"/>
            </a:xfrm>
            <a:custGeom>
              <a:avLst/>
              <a:gdLst>
                <a:gd name="csX0" fmla="*/ 73726 w 3859724"/>
                <a:gd name="csY0" fmla="*/ 135460 h 610013"/>
                <a:gd name="csX1" fmla="*/ 75502 w 3859724"/>
                <a:gd name="csY1" fmla="*/ 135460 h 610013"/>
                <a:gd name="csX2" fmla="*/ 379288 w 3859724"/>
                <a:gd name="csY2" fmla="*/ 571152 h 610013"/>
                <a:gd name="csX3" fmla="*/ 430364 w 3859724"/>
                <a:gd name="csY3" fmla="*/ 609792 h 610013"/>
                <a:gd name="csX4" fmla="*/ 464340 w 3859724"/>
                <a:gd name="csY4" fmla="*/ 565823 h 610013"/>
                <a:gd name="csX5" fmla="*/ 464340 w 3859724"/>
                <a:gd name="csY5" fmla="*/ 39306 h 610013"/>
                <a:gd name="csX6" fmla="*/ 427477 w 3859724"/>
                <a:gd name="csY6" fmla="*/ 0 h 610013"/>
                <a:gd name="csX7" fmla="*/ 390836 w 3859724"/>
                <a:gd name="csY7" fmla="*/ 39306 h 610013"/>
                <a:gd name="csX8" fmla="*/ 390836 w 3859724"/>
                <a:gd name="csY8" fmla="*/ 474110 h 610013"/>
                <a:gd name="csX9" fmla="*/ 389059 w 3859724"/>
                <a:gd name="csY9" fmla="*/ 474110 h 610013"/>
                <a:gd name="csX10" fmla="*/ 85273 w 3859724"/>
                <a:gd name="csY10" fmla="*/ 38417 h 610013"/>
                <a:gd name="csX11" fmla="*/ 33310 w 3859724"/>
                <a:gd name="csY11" fmla="*/ 0 h 610013"/>
                <a:gd name="csX12" fmla="*/ 0 w 3859724"/>
                <a:gd name="csY12" fmla="*/ 43969 h 610013"/>
                <a:gd name="csX13" fmla="*/ 0 w 3859724"/>
                <a:gd name="csY13" fmla="*/ 570486 h 610013"/>
                <a:gd name="csX14" fmla="*/ 36863 w 3859724"/>
                <a:gd name="csY14" fmla="*/ 610014 h 610013"/>
                <a:gd name="csX15" fmla="*/ 73726 w 3859724"/>
                <a:gd name="csY15" fmla="*/ 570486 h 610013"/>
                <a:gd name="csX16" fmla="*/ 73726 w 3859724"/>
                <a:gd name="csY16" fmla="*/ 135682 h 610013"/>
                <a:gd name="csX17" fmla="*/ 816758 w 3859724"/>
                <a:gd name="csY17" fmla="*/ 0 h 610013"/>
                <a:gd name="csX18" fmla="*/ 554498 w 3859724"/>
                <a:gd name="csY18" fmla="*/ 307117 h 610013"/>
                <a:gd name="csX19" fmla="*/ 816758 w 3859724"/>
                <a:gd name="csY19" fmla="*/ 609792 h 610013"/>
                <a:gd name="csX20" fmla="*/ 1079017 w 3859724"/>
                <a:gd name="csY20" fmla="*/ 304452 h 610013"/>
                <a:gd name="csX21" fmla="*/ 816758 w 3859724"/>
                <a:gd name="csY21" fmla="*/ 0 h 610013"/>
                <a:gd name="csX22" fmla="*/ 816758 w 3859724"/>
                <a:gd name="csY22" fmla="*/ 63511 h 610013"/>
                <a:gd name="csX23" fmla="*/ 999962 w 3859724"/>
                <a:gd name="csY23" fmla="*/ 304230 h 610013"/>
                <a:gd name="csX24" fmla="*/ 816758 w 3859724"/>
                <a:gd name="csY24" fmla="*/ 545837 h 610013"/>
                <a:gd name="csX25" fmla="*/ 633554 w 3859724"/>
                <a:gd name="csY25" fmla="*/ 303341 h 610013"/>
                <a:gd name="csX26" fmla="*/ 816758 w 3859724"/>
                <a:gd name="csY26" fmla="*/ 63511 h 610013"/>
                <a:gd name="csX27" fmla="*/ 1242236 w 3859724"/>
                <a:gd name="csY27" fmla="*/ 341981 h 610013"/>
                <a:gd name="csX28" fmla="*/ 1471408 w 3859724"/>
                <a:gd name="csY28" fmla="*/ 592693 h 610013"/>
                <a:gd name="csX29" fmla="*/ 1504495 w 3859724"/>
                <a:gd name="csY29" fmla="*/ 609570 h 610013"/>
                <a:gd name="csX30" fmla="*/ 1538694 w 3859724"/>
                <a:gd name="csY30" fmla="*/ 580035 h 610013"/>
                <a:gd name="csX31" fmla="*/ 1524259 w 3859724"/>
                <a:gd name="csY31" fmla="*/ 546725 h 610013"/>
                <a:gd name="csX32" fmla="*/ 1333061 w 3859724"/>
                <a:gd name="csY32" fmla="*/ 337540 h 610013"/>
                <a:gd name="csX33" fmla="*/ 1365482 w 3859724"/>
                <a:gd name="csY33" fmla="*/ 336651 h 610013"/>
                <a:gd name="csX34" fmla="*/ 1528034 w 3859724"/>
                <a:gd name="csY34" fmla="*/ 172323 h 610013"/>
                <a:gd name="csX35" fmla="*/ 1344830 w 3859724"/>
                <a:gd name="csY35" fmla="*/ 5330 h 610013"/>
                <a:gd name="csX36" fmla="*/ 1208260 w 3859724"/>
                <a:gd name="csY36" fmla="*/ 5330 h 610013"/>
                <a:gd name="csX37" fmla="*/ 1168732 w 3859724"/>
                <a:gd name="csY37" fmla="*/ 45746 h 610013"/>
                <a:gd name="csX38" fmla="*/ 1168732 w 3859724"/>
                <a:gd name="csY38" fmla="*/ 570264 h 610013"/>
                <a:gd name="csX39" fmla="*/ 1205595 w 3859724"/>
                <a:gd name="csY39" fmla="*/ 609792 h 610013"/>
                <a:gd name="csX40" fmla="*/ 1242236 w 3859724"/>
                <a:gd name="csY40" fmla="*/ 570264 h 610013"/>
                <a:gd name="csX41" fmla="*/ 1242236 w 3859724"/>
                <a:gd name="csY41" fmla="*/ 341981 h 610013"/>
                <a:gd name="csX42" fmla="*/ 1242236 w 3859724"/>
                <a:gd name="csY42" fmla="*/ 69062 h 610013"/>
                <a:gd name="csX43" fmla="*/ 1341055 w 3859724"/>
                <a:gd name="csY43" fmla="*/ 69062 h 610013"/>
                <a:gd name="csX44" fmla="*/ 1454309 w 3859724"/>
                <a:gd name="csY44" fmla="*/ 175876 h 610013"/>
                <a:gd name="csX45" fmla="*/ 1342832 w 3859724"/>
                <a:gd name="csY45" fmla="*/ 281801 h 610013"/>
                <a:gd name="csX46" fmla="*/ 1242236 w 3859724"/>
                <a:gd name="csY46" fmla="*/ 281801 h 610013"/>
                <a:gd name="csX47" fmla="*/ 1242236 w 3859724"/>
                <a:gd name="csY47" fmla="*/ 68840 h 610013"/>
                <a:gd name="csX48" fmla="*/ 1783410 w 3859724"/>
                <a:gd name="csY48" fmla="*/ 74392 h 610013"/>
                <a:gd name="csX49" fmla="*/ 1895776 w 3859724"/>
                <a:gd name="csY49" fmla="*/ 74392 h 610013"/>
                <a:gd name="csX50" fmla="*/ 1931750 w 3859724"/>
                <a:gd name="csY50" fmla="*/ 39528 h 610013"/>
                <a:gd name="csX51" fmla="*/ 1895776 w 3859724"/>
                <a:gd name="csY51" fmla="*/ 5552 h 610013"/>
                <a:gd name="csX52" fmla="*/ 1597763 w 3859724"/>
                <a:gd name="csY52" fmla="*/ 5552 h 610013"/>
                <a:gd name="csX53" fmla="*/ 1561788 w 3859724"/>
                <a:gd name="csY53" fmla="*/ 39528 h 610013"/>
                <a:gd name="csX54" fmla="*/ 1597763 w 3859724"/>
                <a:gd name="csY54" fmla="*/ 74392 h 610013"/>
                <a:gd name="csX55" fmla="*/ 1710129 w 3859724"/>
                <a:gd name="csY55" fmla="*/ 74392 h 610013"/>
                <a:gd name="csX56" fmla="*/ 1710129 w 3859724"/>
                <a:gd name="csY56" fmla="*/ 570264 h 610013"/>
                <a:gd name="csX57" fmla="*/ 1746991 w 3859724"/>
                <a:gd name="csY57" fmla="*/ 609792 h 610013"/>
                <a:gd name="csX58" fmla="*/ 1783854 w 3859724"/>
                <a:gd name="csY58" fmla="*/ 570264 h 610013"/>
                <a:gd name="csX59" fmla="*/ 1783854 w 3859724"/>
                <a:gd name="csY59" fmla="*/ 74392 h 610013"/>
                <a:gd name="csX60" fmla="*/ 2065434 w 3859724"/>
                <a:gd name="csY60" fmla="*/ 335763 h 610013"/>
                <a:gd name="csX61" fmla="*/ 2381655 w 3859724"/>
                <a:gd name="csY61" fmla="*/ 335763 h 610013"/>
                <a:gd name="csX62" fmla="*/ 2381655 w 3859724"/>
                <a:gd name="csY62" fmla="*/ 564935 h 610013"/>
                <a:gd name="csX63" fmla="*/ 2418518 w 3859724"/>
                <a:gd name="csY63" fmla="*/ 609792 h 610013"/>
                <a:gd name="csX64" fmla="*/ 2455159 w 3859724"/>
                <a:gd name="csY64" fmla="*/ 564935 h 610013"/>
                <a:gd name="csX65" fmla="*/ 2455159 w 3859724"/>
                <a:gd name="csY65" fmla="*/ 44857 h 610013"/>
                <a:gd name="csX66" fmla="*/ 2418518 w 3859724"/>
                <a:gd name="csY66" fmla="*/ 0 h 610013"/>
                <a:gd name="csX67" fmla="*/ 2381655 w 3859724"/>
                <a:gd name="csY67" fmla="*/ 44857 h 610013"/>
                <a:gd name="csX68" fmla="*/ 2381655 w 3859724"/>
                <a:gd name="csY68" fmla="*/ 272252 h 610013"/>
                <a:gd name="csX69" fmla="*/ 2065434 w 3859724"/>
                <a:gd name="csY69" fmla="*/ 272252 h 610013"/>
                <a:gd name="csX70" fmla="*/ 2065434 w 3859724"/>
                <a:gd name="csY70" fmla="*/ 44857 h 610013"/>
                <a:gd name="csX71" fmla="*/ 2028571 w 3859724"/>
                <a:gd name="csY71" fmla="*/ 0 h 610013"/>
                <a:gd name="csX72" fmla="*/ 1991930 w 3859724"/>
                <a:gd name="csY72" fmla="*/ 44857 h 610013"/>
                <a:gd name="csX73" fmla="*/ 1991930 w 3859724"/>
                <a:gd name="csY73" fmla="*/ 564935 h 610013"/>
                <a:gd name="csX74" fmla="*/ 2028571 w 3859724"/>
                <a:gd name="csY74" fmla="*/ 609792 h 610013"/>
                <a:gd name="csX75" fmla="*/ 2065434 w 3859724"/>
                <a:gd name="csY75" fmla="*/ 564935 h 610013"/>
                <a:gd name="csX76" fmla="*/ 2065434 w 3859724"/>
                <a:gd name="csY76" fmla="*/ 335763 h 610013"/>
                <a:gd name="csX77" fmla="*/ 2646136 w 3859724"/>
                <a:gd name="csY77" fmla="*/ 339316 h 610013"/>
                <a:gd name="csX78" fmla="*/ 2808688 w 3859724"/>
                <a:gd name="csY78" fmla="*/ 339316 h 610013"/>
                <a:gd name="csX79" fmla="*/ 2844662 w 3859724"/>
                <a:gd name="csY79" fmla="*/ 304452 h 610013"/>
                <a:gd name="csX80" fmla="*/ 2808688 w 3859724"/>
                <a:gd name="csY80" fmla="*/ 270476 h 610013"/>
                <a:gd name="csX81" fmla="*/ 2646136 w 3859724"/>
                <a:gd name="csY81" fmla="*/ 270476 h 610013"/>
                <a:gd name="csX82" fmla="*/ 2646136 w 3859724"/>
                <a:gd name="csY82" fmla="*/ 74614 h 610013"/>
                <a:gd name="csX83" fmla="*/ 2824899 w 3859724"/>
                <a:gd name="csY83" fmla="*/ 74614 h 610013"/>
                <a:gd name="csX84" fmla="*/ 2860873 w 3859724"/>
                <a:gd name="csY84" fmla="*/ 39750 h 610013"/>
                <a:gd name="csX85" fmla="*/ 2824899 w 3859724"/>
                <a:gd name="csY85" fmla="*/ 5774 h 610013"/>
                <a:gd name="csX86" fmla="*/ 2612160 w 3859724"/>
                <a:gd name="csY86" fmla="*/ 5774 h 610013"/>
                <a:gd name="csX87" fmla="*/ 2572632 w 3859724"/>
                <a:gd name="csY87" fmla="*/ 46190 h 610013"/>
                <a:gd name="csX88" fmla="*/ 2572632 w 3859724"/>
                <a:gd name="csY88" fmla="*/ 564491 h 610013"/>
                <a:gd name="csX89" fmla="*/ 2612160 w 3859724"/>
                <a:gd name="csY89" fmla="*/ 604906 h 610013"/>
                <a:gd name="csX90" fmla="*/ 2824899 w 3859724"/>
                <a:gd name="csY90" fmla="*/ 604906 h 610013"/>
                <a:gd name="csX91" fmla="*/ 2860873 w 3859724"/>
                <a:gd name="csY91" fmla="*/ 570930 h 610013"/>
                <a:gd name="csX92" fmla="*/ 2824899 w 3859724"/>
                <a:gd name="csY92" fmla="*/ 536066 h 610013"/>
                <a:gd name="csX93" fmla="*/ 2646136 w 3859724"/>
                <a:gd name="csY93" fmla="*/ 536066 h 610013"/>
                <a:gd name="csX94" fmla="*/ 2646136 w 3859724"/>
                <a:gd name="csY94" fmla="*/ 340204 h 610013"/>
                <a:gd name="csX95" fmla="*/ 3019650 w 3859724"/>
                <a:gd name="csY95" fmla="*/ 341981 h 610013"/>
                <a:gd name="csX96" fmla="*/ 3248822 w 3859724"/>
                <a:gd name="csY96" fmla="*/ 592693 h 610013"/>
                <a:gd name="csX97" fmla="*/ 3281910 w 3859724"/>
                <a:gd name="csY97" fmla="*/ 609570 h 610013"/>
                <a:gd name="csX98" fmla="*/ 3316108 w 3859724"/>
                <a:gd name="csY98" fmla="*/ 580035 h 610013"/>
                <a:gd name="csX99" fmla="*/ 3301674 w 3859724"/>
                <a:gd name="csY99" fmla="*/ 546725 h 610013"/>
                <a:gd name="csX100" fmla="*/ 3110475 w 3859724"/>
                <a:gd name="csY100" fmla="*/ 337540 h 610013"/>
                <a:gd name="csX101" fmla="*/ 3142897 w 3859724"/>
                <a:gd name="csY101" fmla="*/ 336651 h 610013"/>
                <a:gd name="csX102" fmla="*/ 3305449 w 3859724"/>
                <a:gd name="csY102" fmla="*/ 172323 h 610013"/>
                <a:gd name="csX103" fmla="*/ 3122245 w 3859724"/>
                <a:gd name="csY103" fmla="*/ 5330 h 610013"/>
                <a:gd name="csX104" fmla="*/ 2985674 w 3859724"/>
                <a:gd name="csY104" fmla="*/ 5330 h 610013"/>
                <a:gd name="csX105" fmla="*/ 2946146 w 3859724"/>
                <a:gd name="csY105" fmla="*/ 45746 h 610013"/>
                <a:gd name="csX106" fmla="*/ 2946146 w 3859724"/>
                <a:gd name="csY106" fmla="*/ 570264 h 610013"/>
                <a:gd name="csX107" fmla="*/ 2982787 w 3859724"/>
                <a:gd name="csY107" fmla="*/ 609792 h 610013"/>
                <a:gd name="csX108" fmla="*/ 3019650 w 3859724"/>
                <a:gd name="csY108" fmla="*/ 570264 h 610013"/>
                <a:gd name="csX109" fmla="*/ 3019650 w 3859724"/>
                <a:gd name="csY109" fmla="*/ 341981 h 610013"/>
                <a:gd name="csX110" fmla="*/ 3019650 w 3859724"/>
                <a:gd name="csY110" fmla="*/ 69062 h 610013"/>
                <a:gd name="csX111" fmla="*/ 3118469 w 3859724"/>
                <a:gd name="csY111" fmla="*/ 69062 h 610013"/>
                <a:gd name="csX112" fmla="*/ 3231723 w 3859724"/>
                <a:gd name="csY112" fmla="*/ 175876 h 610013"/>
                <a:gd name="csX113" fmla="*/ 3120246 w 3859724"/>
                <a:gd name="csY113" fmla="*/ 281801 h 610013"/>
                <a:gd name="csX114" fmla="*/ 3019650 w 3859724"/>
                <a:gd name="csY114" fmla="*/ 281801 h 610013"/>
                <a:gd name="csX115" fmla="*/ 3019650 w 3859724"/>
                <a:gd name="csY115" fmla="*/ 68840 h 610013"/>
                <a:gd name="csX116" fmla="*/ 3469333 w 3859724"/>
                <a:gd name="csY116" fmla="*/ 135460 h 610013"/>
                <a:gd name="csX117" fmla="*/ 3471110 w 3859724"/>
                <a:gd name="csY117" fmla="*/ 135460 h 610013"/>
                <a:gd name="csX118" fmla="*/ 3774674 w 3859724"/>
                <a:gd name="csY118" fmla="*/ 571152 h 610013"/>
                <a:gd name="csX119" fmla="*/ 3825749 w 3859724"/>
                <a:gd name="csY119" fmla="*/ 609792 h 610013"/>
                <a:gd name="csX120" fmla="*/ 3859725 w 3859724"/>
                <a:gd name="csY120" fmla="*/ 565823 h 610013"/>
                <a:gd name="csX121" fmla="*/ 3859725 w 3859724"/>
                <a:gd name="csY121" fmla="*/ 39306 h 610013"/>
                <a:gd name="csX122" fmla="*/ 3823084 w 3859724"/>
                <a:gd name="csY122" fmla="*/ 0 h 610013"/>
                <a:gd name="csX123" fmla="*/ 3786221 w 3859724"/>
                <a:gd name="csY123" fmla="*/ 39306 h 610013"/>
                <a:gd name="csX124" fmla="*/ 3786221 w 3859724"/>
                <a:gd name="csY124" fmla="*/ 474110 h 610013"/>
                <a:gd name="csX125" fmla="*/ 3784445 w 3859724"/>
                <a:gd name="csY125" fmla="*/ 474110 h 610013"/>
                <a:gd name="csX126" fmla="*/ 3480658 w 3859724"/>
                <a:gd name="csY126" fmla="*/ 38417 h 610013"/>
                <a:gd name="csX127" fmla="*/ 3428695 w 3859724"/>
                <a:gd name="csY127" fmla="*/ 0 h 610013"/>
                <a:gd name="csX128" fmla="*/ 3395607 w 3859724"/>
                <a:gd name="csY128" fmla="*/ 43969 h 610013"/>
                <a:gd name="csX129" fmla="*/ 3395607 w 3859724"/>
                <a:gd name="csY129" fmla="*/ 570486 h 610013"/>
                <a:gd name="csX130" fmla="*/ 3432470 w 3859724"/>
                <a:gd name="csY130" fmla="*/ 610014 h 610013"/>
                <a:gd name="csX131" fmla="*/ 3469333 w 3859724"/>
                <a:gd name="csY131" fmla="*/ 570486 h 610013"/>
                <a:gd name="csX132" fmla="*/ 3469333 w 3859724"/>
                <a:gd name="csY132" fmla="*/ 135682 h 610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Lst>
              <a:rect l="l" t="t" r="r" b="b"/>
              <a:pathLst>
                <a:path w="3859724" h="610013">
                  <a:moveTo>
                    <a:pt x="73726" y="135460"/>
                  </a:moveTo>
                  <a:lnTo>
                    <a:pt x="75502" y="135460"/>
                  </a:lnTo>
                  <a:lnTo>
                    <a:pt x="379288" y="571152"/>
                  </a:lnTo>
                  <a:cubicBezTo>
                    <a:pt x="401717" y="603352"/>
                    <a:pt x="410822" y="609792"/>
                    <a:pt x="430364" y="609792"/>
                  </a:cubicBezTo>
                  <a:cubicBezTo>
                    <a:pt x="453680" y="609792"/>
                    <a:pt x="464340" y="596468"/>
                    <a:pt x="464340" y="565823"/>
                  </a:cubicBezTo>
                  <a:lnTo>
                    <a:pt x="464340" y="39306"/>
                  </a:lnTo>
                  <a:cubicBezTo>
                    <a:pt x="464340" y="15100"/>
                    <a:pt x="449905" y="0"/>
                    <a:pt x="427477" y="0"/>
                  </a:cubicBezTo>
                  <a:cubicBezTo>
                    <a:pt x="405048" y="0"/>
                    <a:pt x="390836" y="15100"/>
                    <a:pt x="390836" y="39306"/>
                  </a:cubicBezTo>
                  <a:lnTo>
                    <a:pt x="390836" y="474110"/>
                  </a:lnTo>
                  <a:lnTo>
                    <a:pt x="389059" y="474110"/>
                  </a:lnTo>
                  <a:lnTo>
                    <a:pt x="85273" y="38417"/>
                  </a:lnTo>
                  <a:cubicBezTo>
                    <a:pt x="62845" y="6218"/>
                    <a:pt x="53962" y="0"/>
                    <a:pt x="33310" y="0"/>
                  </a:cubicBezTo>
                  <a:cubicBezTo>
                    <a:pt x="10881" y="0"/>
                    <a:pt x="0" y="13324"/>
                    <a:pt x="0" y="43969"/>
                  </a:cubicBezTo>
                  <a:lnTo>
                    <a:pt x="0" y="570486"/>
                  </a:lnTo>
                  <a:cubicBezTo>
                    <a:pt x="0" y="594691"/>
                    <a:pt x="14434" y="610014"/>
                    <a:pt x="36863" y="610014"/>
                  </a:cubicBezTo>
                  <a:cubicBezTo>
                    <a:pt x="59292" y="610014"/>
                    <a:pt x="73726" y="594913"/>
                    <a:pt x="73726" y="570486"/>
                  </a:cubicBezTo>
                  <a:lnTo>
                    <a:pt x="73726" y="135682"/>
                  </a:lnTo>
                  <a:close/>
                  <a:moveTo>
                    <a:pt x="816758" y="0"/>
                  </a:moveTo>
                  <a:cubicBezTo>
                    <a:pt x="663088" y="0"/>
                    <a:pt x="554498" y="127466"/>
                    <a:pt x="554498" y="307117"/>
                  </a:cubicBezTo>
                  <a:cubicBezTo>
                    <a:pt x="554498" y="486768"/>
                    <a:pt x="664865" y="609792"/>
                    <a:pt x="816758" y="609792"/>
                  </a:cubicBezTo>
                  <a:cubicBezTo>
                    <a:pt x="968651" y="609792"/>
                    <a:pt x="1079017" y="482326"/>
                    <a:pt x="1079017" y="304452"/>
                  </a:cubicBezTo>
                  <a:cubicBezTo>
                    <a:pt x="1079017" y="126577"/>
                    <a:pt x="969539" y="0"/>
                    <a:pt x="816758" y="0"/>
                  </a:cubicBezTo>
                  <a:moveTo>
                    <a:pt x="816758" y="63511"/>
                  </a:moveTo>
                  <a:cubicBezTo>
                    <a:pt x="928235" y="63511"/>
                    <a:pt x="999962" y="157889"/>
                    <a:pt x="999962" y="304230"/>
                  </a:cubicBezTo>
                  <a:cubicBezTo>
                    <a:pt x="999962" y="450571"/>
                    <a:pt x="928013" y="545837"/>
                    <a:pt x="816758" y="545837"/>
                  </a:cubicBezTo>
                  <a:cubicBezTo>
                    <a:pt x="705503" y="545837"/>
                    <a:pt x="633554" y="452347"/>
                    <a:pt x="633554" y="303341"/>
                  </a:cubicBezTo>
                  <a:cubicBezTo>
                    <a:pt x="633554" y="154336"/>
                    <a:pt x="705503" y="63511"/>
                    <a:pt x="816758" y="63511"/>
                  </a:cubicBezTo>
                  <a:moveTo>
                    <a:pt x="1242236" y="341981"/>
                  </a:moveTo>
                  <a:lnTo>
                    <a:pt x="1471408" y="592693"/>
                  </a:lnTo>
                  <a:cubicBezTo>
                    <a:pt x="1482289" y="604240"/>
                    <a:pt x="1492060" y="609570"/>
                    <a:pt x="1504495" y="609570"/>
                  </a:cubicBezTo>
                  <a:cubicBezTo>
                    <a:pt x="1524259" y="609570"/>
                    <a:pt x="1538694" y="597134"/>
                    <a:pt x="1538694" y="580035"/>
                  </a:cubicBezTo>
                  <a:cubicBezTo>
                    <a:pt x="1538694" y="567377"/>
                    <a:pt x="1535141" y="558495"/>
                    <a:pt x="1524259" y="546725"/>
                  </a:cubicBezTo>
                  <a:lnTo>
                    <a:pt x="1333061" y="337540"/>
                  </a:lnTo>
                  <a:lnTo>
                    <a:pt x="1365482" y="336651"/>
                  </a:lnTo>
                  <a:cubicBezTo>
                    <a:pt x="1466078" y="333987"/>
                    <a:pt x="1528034" y="272030"/>
                    <a:pt x="1528034" y="172323"/>
                  </a:cubicBezTo>
                  <a:cubicBezTo>
                    <a:pt x="1528034" y="72615"/>
                    <a:pt x="1450089" y="5330"/>
                    <a:pt x="1344830" y="5330"/>
                  </a:cubicBezTo>
                  <a:lnTo>
                    <a:pt x="1208260" y="5330"/>
                  </a:lnTo>
                  <a:cubicBezTo>
                    <a:pt x="1183166" y="5330"/>
                    <a:pt x="1168732" y="19764"/>
                    <a:pt x="1168732" y="45746"/>
                  </a:cubicBezTo>
                  <a:lnTo>
                    <a:pt x="1168732" y="570264"/>
                  </a:lnTo>
                  <a:cubicBezTo>
                    <a:pt x="1168732" y="594469"/>
                    <a:pt x="1183166" y="609792"/>
                    <a:pt x="1205595" y="609792"/>
                  </a:cubicBezTo>
                  <a:cubicBezTo>
                    <a:pt x="1228024" y="609792"/>
                    <a:pt x="1242236" y="594691"/>
                    <a:pt x="1242236" y="570264"/>
                  </a:cubicBezTo>
                  <a:lnTo>
                    <a:pt x="1242236" y="341981"/>
                  </a:lnTo>
                  <a:close/>
                  <a:moveTo>
                    <a:pt x="1242236" y="69062"/>
                  </a:moveTo>
                  <a:lnTo>
                    <a:pt x="1341055" y="69062"/>
                  </a:lnTo>
                  <a:cubicBezTo>
                    <a:pt x="1408563" y="69062"/>
                    <a:pt x="1454309" y="112143"/>
                    <a:pt x="1454309" y="175876"/>
                  </a:cubicBezTo>
                  <a:cubicBezTo>
                    <a:pt x="1454309" y="248713"/>
                    <a:pt x="1419222" y="281801"/>
                    <a:pt x="1342832" y="281801"/>
                  </a:cubicBezTo>
                  <a:lnTo>
                    <a:pt x="1242236" y="281801"/>
                  </a:lnTo>
                  <a:lnTo>
                    <a:pt x="1242236" y="68840"/>
                  </a:lnTo>
                  <a:close/>
                  <a:moveTo>
                    <a:pt x="1783410" y="74392"/>
                  </a:moveTo>
                  <a:lnTo>
                    <a:pt x="1895776" y="74392"/>
                  </a:lnTo>
                  <a:cubicBezTo>
                    <a:pt x="1918204" y="74392"/>
                    <a:pt x="1931750" y="61734"/>
                    <a:pt x="1931750" y="39528"/>
                  </a:cubicBezTo>
                  <a:cubicBezTo>
                    <a:pt x="1931750" y="17321"/>
                    <a:pt x="1918204" y="5552"/>
                    <a:pt x="1895776" y="5552"/>
                  </a:cubicBezTo>
                  <a:lnTo>
                    <a:pt x="1597763" y="5552"/>
                  </a:lnTo>
                  <a:cubicBezTo>
                    <a:pt x="1575334" y="5552"/>
                    <a:pt x="1561788" y="17987"/>
                    <a:pt x="1561788" y="39528"/>
                  </a:cubicBezTo>
                  <a:cubicBezTo>
                    <a:pt x="1561788" y="61068"/>
                    <a:pt x="1575334" y="74392"/>
                    <a:pt x="1597763" y="74392"/>
                  </a:cubicBezTo>
                  <a:lnTo>
                    <a:pt x="1710129" y="74392"/>
                  </a:lnTo>
                  <a:lnTo>
                    <a:pt x="1710129" y="570264"/>
                  </a:lnTo>
                  <a:cubicBezTo>
                    <a:pt x="1710129" y="594469"/>
                    <a:pt x="1724563" y="609792"/>
                    <a:pt x="1746991" y="609792"/>
                  </a:cubicBezTo>
                  <a:cubicBezTo>
                    <a:pt x="1769420" y="609792"/>
                    <a:pt x="1783854" y="594691"/>
                    <a:pt x="1783854" y="570264"/>
                  </a:cubicBezTo>
                  <a:lnTo>
                    <a:pt x="1783854" y="74392"/>
                  </a:lnTo>
                  <a:close/>
                  <a:moveTo>
                    <a:pt x="2065434" y="335763"/>
                  </a:moveTo>
                  <a:lnTo>
                    <a:pt x="2381655" y="335763"/>
                  </a:lnTo>
                  <a:lnTo>
                    <a:pt x="2381655" y="564935"/>
                  </a:lnTo>
                  <a:cubicBezTo>
                    <a:pt x="2381655" y="593581"/>
                    <a:pt x="2395201" y="609792"/>
                    <a:pt x="2418518" y="609792"/>
                  </a:cubicBezTo>
                  <a:cubicBezTo>
                    <a:pt x="2441835" y="609792"/>
                    <a:pt x="2455159" y="593803"/>
                    <a:pt x="2455159" y="564935"/>
                  </a:cubicBezTo>
                  <a:lnTo>
                    <a:pt x="2455159" y="44857"/>
                  </a:lnTo>
                  <a:cubicBezTo>
                    <a:pt x="2455159" y="16211"/>
                    <a:pt x="2441613" y="0"/>
                    <a:pt x="2418518" y="0"/>
                  </a:cubicBezTo>
                  <a:cubicBezTo>
                    <a:pt x="2395423" y="0"/>
                    <a:pt x="2381655" y="15989"/>
                    <a:pt x="2381655" y="44857"/>
                  </a:cubicBezTo>
                  <a:lnTo>
                    <a:pt x="2381655" y="272252"/>
                  </a:lnTo>
                  <a:lnTo>
                    <a:pt x="2065434" y="272252"/>
                  </a:lnTo>
                  <a:lnTo>
                    <a:pt x="2065434" y="44857"/>
                  </a:lnTo>
                  <a:cubicBezTo>
                    <a:pt x="2065434" y="16211"/>
                    <a:pt x="2051888" y="0"/>
                    <a:pt x="2028571" y="0"/>
                  </a:cubicBezTo>
                  <a:cubicBezTo>
                    <a:pt x="2005254" y="0"/>
                    <a:pt x="1991930" y="15989"/>
                    <a:pt x="1991930" y="44857"/>
                  </a:cubicBezTo>
                  <a:lnTo>
                    <a:pt x="1991930" y="564935"/>
                  </a:lnTo>
                  <a:cubicBezTo>
                    <a:pt x="1991930" y="593581"/>
                    <a:pt x="2005476" y="609792"/>
                    <a:pt x="2028571" y="609792"/>
                  </a:cubicBezTo>
                  <a:cubicBezTo>
                    <a:pt x="2051665" y="609792"/>
                    <a:pt x="2065434" y="593803"/>
                    <a:pt x="2065434" y="564935"/>
                  </a:cubicBezTo>
                  <a:lnTo>
                    <a:pt x="2065434" y="335763"/>
                  </a:lnTo>
                  <a:close/>
                  <a:moveTo>
                    <a:pt x="2646136" y="339316"/>
                  </a:moveTo>
                  <a:lnTo>
                    <a:pt x="2808688" y="339316"/>
                  </a:lnTo>
                  <a:cubicBezTo>
                    <a:pt x="2831116" y="339316"/>
                    <a:pt x="2844662" y="326880"/>
                    <a:pt x="2844662" y="304452"/>
                  </a:cubicBezTo>
                  <a:cubicBezTo>
                    <a:pt x="2844662" y="282023"/>
                    <a:pt x="2831116" y="270476"/>
                    <a:pt x="2808688" y="270476"/>
                  </a:cubicBezTo>
                  <a:lnTo>
                    <a:pt x="2646136" y="270476"/>
                  </a:lnTo>
                  <a:lnTo>
                    <a:pt x="2646136" y="74614"/>
                  </a:lnTo>
                  <a:lnTo>
                    <a:pt x="2824899" y="74614"/>
                  </a:lnTo>
                  <a:cubicBezTo>
                    <a:pt x="2847327" y="74614"/>
                    <a:pt x="2860873" y="61956"/>
                    <a:pt x="2860873" y="39750"/>
                  </a:cubicBezTo>
                  <a:cubicBezTo>
                    <a:pt x="2860873" y="17543"/>
                    <a:pt x="2847327" y="5774"/>
                    <a:pt x="2824899" y="5774"/>
                  </a:cubicBezTo>
                  <a:lnTo>
                    <a:pt x="2612160" y="5774"/>
                  </a:lnTo>
                  <a:cubicBezTo>
                    <a:pt x="2587066" y="5774"/>
                    <a:pt x="2572632" y="20208"/>
                    <a:pt x="2572632" y="46190"/>
                  </a:cubicBezTo>
                  <a:lnTo>
                    <a:pt x="2572632" y="564491"/>
                  </a:lnTo>
                  <a:cubicBezTo>
                    <a:pt x="2572632" y="590472"/>
                    <a:pt x="2587066" y="604906"/>
                    <a:pt x="2612160" y="604906"/>
                  </a:cubicBezTo>
                  <a:lnTo>
                    <a:pt x="2824899" y="604906"/>
                  </a:lnTo>
                  <a:cubicBezTo>
                    <a:pt x="2847327" y="604906"/>
                    <a:pt x="2860873" y="592471"/>
                    <a:pt x="2860873" y="570930"/>
                  </a:cubicBezTo>
                  <a:cubicBezTo>
                    <a:pt x="2860873" y="549390"/>
                    <a:pt x="2847327" y="536066"/>
                    <a:pt x="2824899" y="536066"/>
                  </a:cubicBezTo>
                  <a:lnTo>
                    <a:pt x="2646136" y="536066"/>
                  </a:lnTo>
                  <a:lnTo>
                    <a:pt x="2646136" y="340204"/>
                  </a:lnTo>
                  <a:close/>
                  <a:moveTo>
                    <a:pt x="3019650" y="341981"/>
                  </a:moveTo>
                  <a:lnTo>
                    <a:pt x="3248822" y="592693"/>
                  </a:lnTo>
                  <a:cubicBezTo>
                    <a:pt x="3259703" y="604240"/>
                    <a:pt x="3269474" y="609570"/>
                    <a:pt x="3281910" y="609570"/>
                  </a:cubicBezTo>
                  <a:cubicBezTo>
                    <a:pt x="3301674" y="609570"/>
                    <a:pt x="3316108" y="597134"/>
                    <a:pt x="3316108" y="580035"/>
                  </a:cubicBezTo>
                  <a:cubicBezTo>
                    <a:pt x="3316108" y="567377"/>
                    <a:pt x="3312555" y="558495"/>
                    <a:pt x="3301674" y="546725"/>
                  </a:cubicBezTo>
                  <a:lnTo>
                    <a:pt x="3110475" y="337540"/>
                  </a:lnTo>
                  <a:lnTo>
                    <a:pt x="3142897" y="336651"/>
                  </a:lnTo>
                  <a:cubicBezTo>
                    <a:pt x="3243492" y="333987"/>
                    <a:pt x="3305449" y="272030"/>
                    <a:pt x="3305449" y="172323"/>
                  </a:cubicBezTo>
                  <a:cubicBezTo>
                    <a:pt x="3305449" y="72615"/>
                    <a:pt x="3227504" y="5330"/>
                    <a:pt x="3122245" y="5330"/>
                  </a:cubicBezTo>
                  <a:lnTo>
                    <a:pt x="2985674" y="5330"/>
                  </a:lnTo>
                  <a:cubicBezTo>
                    <a:pt x="2960581" y="5330"/>
                    <a:pt x="2946146" y="19764"/>
                    <a:pt x="2946146" y="45746"/>
                  </a:cubicBezTo>
                  <a:lnTo>
                    <a:pt x="2946146" y="570264"/>
                  </a:lnTo>
                  <a:cubicBezTo>
                    <a:pt x="2946146" y="594469"/>
                    <a:pt x="2960581" y="609792"/>
                    <a:pt x="2982787" y="609792"/>
                  </a:cubicBezTo>
                  <a:cubicBezTo>
                    <a:pt x="3004994" y="609792"/>
                    <a:pt x="3019650" y="594691"/>
                    <a:pt x="3019650" y="570264"/>
                  </a:cubicBezTo>
                  <a:lnTo>
                    <a:pt x="3019650" y="341981"/>
                  </a:lnTo>
                  <a:close/>
                  <a:moveTo>
                    <a:pt x="3019650" y="69062"/>
                  </a:moveTo>
                  <a:lnTo>
                    <a:pt x="3118469" y="69062"/>
                  </a:lnTo>
                  <a:cubicBezTo>
                    <a:pt x="3185977" y="69062"/>
                    <a:pt x="3231723" y="112143"/>
                    <a:pt x="3231723" y="175876"/>
                  </a:cubicBezTo>
                  <a:cubicBezTo>
                    <a:pt x="3231723" y="248713"/>
                    <a:pt x="3196636" y="281801"/>
                    <a:pt x="3120246" y="281801"/>
                  </a:cubicBezTo>
                  <a:lnTo>
                    <a:pt x="3019650" y="281801"/>
                  </a:lnTo>
                  <a:lnTo>
                    <a:pt x="3019650" y="68840"/>
                  </a:lnTo>
                  <a:close/>
                  <a:moveTo>
                    <a:pt x="3469333" y="135460"/>
                  </a:moveTo>
                  <a:lnTo>
                    <a:pt x="3471110" y="135460"/>
                  </a:lnTo>
                  <a:lnTo>
                    <a:pt x="3774674" y="571152"/>
                  </a:lnTo>
                  <a:cubicBezTo>
                    <a:pt x="3797102" y="603352"/>
                    <a:pt x="3805985" y="609792"/>
                    <a:pt x="3825749" y="609792"/>
                  </a:cubicBezTo>
                  <a:cubicBezTo>
                    <a:pt x="3849066" y="609792"/>
                    <a:pt x="3859725" y="596468"/>
                    <a:pt x="3859725" y="565823"/>
                  </a:cubicBezTo>
                  <a:lnTo>
                    <a:pt x="3859725" y="39306"/>
                  </a:lnTo>
                  <a:cubicBezTo>
                    <a:pt x="3859725" y="15100"/>
                    <a:pt x="3845291" y="0"/>
                    <a:pt x="3823084" y="0"/>
                  </a:cubicBezTo>
                  <a:cubicBezTo>
                    <a:pt x="3800877" y="0"/>
                    <a:pt x="3786221" y="15100"/>
                    <a:pt x="3786221" y="39306"/>
                  </a:cubicBezTo>
                  <a:lnTo>
                    <a:pt x="3786221" y="474110"/>
                  </a:lnTo>
                  <a:lnTo>
                    <a:pt x="3784445" y="474110"/>
                  </a:lnTo>
                  <a:lnTo>
                    <a:pt x="3480658" y="38417"/>
                  </a:lnTo>
                  <a:cubicBezTo>
                    <a:pt x="3458230" y="6218"/>
                    <a:pt x="3449348" y="0"/>
                    <a:pt x="3428695" y="0"/>
                  </a:cubicBezTo>
                  <a:cubicBezTo>
                    <a:pt x="3406267" y="0"/>
                    <a:pt x="3395607" y="13324"/>
                    <a:pt x="3395607" y="43969"/>
                  </a:cubicBezTo>
                  <a:lnTo>
                    <a:pt x="3395607" y="570486"/>
                  </a:lnTo>
                  <a:cubicBezTo>
                    <a:pt x="3395607" y="594691"/>
                    <a:pt x="3410042" y="610014"/>
                    <a:pt x="3432470" y="610014"/>
                  </a:cubicBezTo>
                  <a:cubicBezTo>
                    <a:pt x="3454899" y="610014"/>
                    <a:pt x="3469333" y="594913"/>
                    <a:pt x="3469333" y="570486"/>
                  </a:cubicBezTo>
                  <a:lnTo>
                    <a:pt x="3469333" y="135682"/>
                  </a:lnTo>
                  <a:close/>
                </a:path>
              </a:pathLst>
            </a:custGeom>
            <a:solidFill>
              <a:srgbClr val="FFFFFF"/>
            </a:solidFill>
            <a:ln w="22179" cap="flat">
              <a:noFill/>
              <a:prstDash val="solid"/>
              <a:miter/>
            </a:ln>
          </p:spPr>
          <p:txBody>
            <a:bodyPr/>
            <a:lstStyle/>
            <a:p>
              <a:endParaRPr lang="en-GB"/>
            </a:p>
          </p:txBody>
        </p:sp>
      </p:grpSp>
      <p:pic>
        <p:nvPicPr>
          <p:cNvPr id="6" name="Graphic 5">
            <a:extLst>
              <a:ext uri="{FF2B5EF4-FFF2-40B4-BE49-F238E27FC236}">
                <a16:creationId xmlns:a16="http://schemas.microsoft.com/office/drawing/2014/main" id="{F82F7A56-CC38-712B-A451-9D2913C4AC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613979" y="5813944"/>
            <a:ext cx="5102955" cy="657005"/>
          </a:xfrm>
          <a:prstGeom prst="rect">
            <a:avLst/>
          </a:prstGeom>
        </p:spPr>
      </p:pic>
    </p:spTree>
    <p:extLst>
      <p:ext uri="{BB962C8B-B14F-4D97-AF65-F5344CB8AC3E}">
        <p14:creationId xmlns:p14="http://schemas.microsoft.com/office/powerpoint/2010/main" val="7220397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7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42" presetClass="path" presetSubtype="0" decel="100000" fill="hold" nodeType="withEffect">
                                  <p:stCondLst>
                                    <p:cond delay="750"/>
                                  </p:stCondLst>
                                  <p:childTnLst>
                                    <p:animMotion origin="layout" path="M 3.125E-6 -7.40741E-7 L -0.0655 0.00139 " pathEditMode="relative" rAng="0" ptsTypes="AA">
                                      <p:cBhvr>
                                        <p:cTn id="12" dur="1000" spd="-100000" fill="hold"/>
                                        <p:tgtEl>
                                          <p:spTgt spid="6"/>
                                        </p:tgtEl>
                                        <p:attrNameLst>
                                          <p:attrName>ppt_x</p:attrName>
                                          <p:attrName>ppt_y</p:attrName>
                                        </p:attrNameLst>
                                      </p:cBhvr>
                                      <p:rCtr x="-3281" y="69"/>
                                    </p:animMotion>
                                  </p:childTnLst>
                                </p:cTn>
                              </p:par>
                              <p:par>
                                <p:cTn id="13" presetID="10" presetClass="entr" presetSubtype="0" fill="hold" grpId="0" nodeType="with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childTnLst>
                                </p:cTn>
                              </p:par>
                              <p:par>
                                <p:cTn id="16" presetID="35" presetClass="path" presetSubtype="0" decel="100000" fill="hold" grpId="1" nodeType="withEffect">
                                  <p:stCondLst>
                                    <p:cond delay="250"/>
                                  </p:stCondLst>
                                  <p:childTnLst>
                                    <p:animMotion origin="layout" path="M -4.79167E-6 -4.07407E-6 L -0.03971 -4.07407E-6 " pathEditMode="relative" rAng="0" ptsTypes="AA">
                                      <p:cBhvr>
                                        <p:cTn id="17" dur="750" spd="-100000" fill="hold"/>
                                        <p:tgtEl>
                                          <p:spTgt spid="2"/>
                                        </p:tgtEl>
                                        <p:attrNameLst>
                                          <p:attrName>ppt_x</p:attrName>
                                          <p:attrName>ppt_y</p:attrName>
                                        </p:attrNameLst>
                                      </p:cBhvr>
                                      <p:rCtr x="-1992" y="0"/>
                                    </p:animMotion>
                                  </p:childTnLst>
                                </p:cTn>
                              </p:par>
                              <p:par>
                                <p:cTn id="18" presetID="22" presetClass="entr" presetSubtype="2" fill="hold" grpId="0" nodeType="withEffect">
                                  <p:stCondLst>
                                    <p:cond delay="50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right)">
                                      <p:cBhvr>
                                        <p:cTn id="20" dur="500"/>
                                        <p:tgtEl>
                                          <p:spTgt spid="3">
                                            <p:txEl>
                                              <p:pRg st="0" end="0"/>
                                            </p:txEl>
                                          </p:spTgt>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fade">
                                      <p:cBhvr>
                                        <p:cTn id="23"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build="p"/>
      <p:bldP spid="18" grpId="0" build="p"/>
    </p:bldLst>
  </p:timing>
  <p:hf sldNum="0" hdr="0" ftr="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s 01">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6563903" cy="450950"/>
          </a:xfrm>
        </p:spPr>
        <p:txBody>
          <a:bodyPr>
            <a:noAutofit/>
          </a:bodyPr>
          <a:lstStyle>
            <a:lvl1pPr>
              <a:defRPr sz="3600" b="0" i="0">
                <a:solidFill>
                  <a:schemeClr val="bg1"/>
                </a:solidFill>
              </a:defRPr>
            </a:lvl1pPr>
          </a:lstStyle>
          <a:p>
            <a:r>
              <a:rPr lang="en-US"/>
              <a:t>Insert title</a:t>
            </a:r>
            <a:endParaRPr lang="en-GB"/>
          </a:p>
        </p:txBody>
      </p:sp>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9" name="Text Placeholder 8">
            <a:extLst>
              <a:ext uri="{FF2B5EF4-FFF2-40B4-BE49-F238E27FC236}">
                <a16:creationId xmlns:a16="http://schemas.microsoft.com/office/drawing/2014/main" id="{912FD7DD-9A3C-9F3F-C27D-87CEEDF54F0C}"/>
              </a:ext>
            </a:extLst>
          </p:cNvPr>
          <p:cNvSpPr>
            <a:spLocks noGrp="1"/>
          </p:cNvSpPr>
          <p:nvPr>
            <p:ph type="body" sz="quarter" idx="11" hasCustomPrompt="1"/>
          </p:nvPr>
        </p:nvSpPr>
        <p:spPr>
          <a:xfrm>
            <a:off x="604800" y="1529184"/>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3" name="Text Placeholder 12">
            <a:extLst>
              <a:ext uri="{FF2B5EF4-FFF2-40B4-BE49-F238E27FC236}">
                <a16:creationId xmlns:a16="http://schemas.microsoft.com/office/drawing/2014/main" id="{AC96945C-ED51-1642-DBB2-9241E819417B}"/>
              </a:ext>
            </a:extLst>
          </p:cNvPr>
          <p:cNvSpPr>
            <a:spLocks noGrp="1"/>
          </p:cNvSpPr>
          <p:nvPr>
            <p:ph type="body" sz="quarter" idx="12"/>
          </p:nvPr>
        </p:nvSpPr>
        <p:spPr>
          <a:xfrm>
            <a:off x="1416957" y="1696572"/>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4" name="Text Placeholder 8">
            <a:extLst>
              <a:ext uri="{FF2B5EF4-FFF2-40B4-BE49-F238E27FC236}">
                <a16:creationId xmlns:a16="http://schemas.microsoft.com/office/drawing/2014/main" id="{B4B0B509-56EB-06E8-0955-333811FF24E8}"/>
              </a:ext>
            </a:extLst>
          </p:cNvPr>
          <p:cNvSpPr>
            <a:spLocks noGrp="1"/>
          </p:cNvSpPr>
          <p:nvPr>
            <p:ph type="body" sz="quarter" idx="13" hasCustomPrompt="1"/>
          </p:nvPr>
        </p:nvSpPr>
        <p:spPr>
          <a:xfrm>
            <a:off x="604800" y="2419255"/>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5" name="Text Placeholder 12">
            <a:extLst>
              <a:ext uri="{FF2B5EF4-FFF2-40B4-BE49-F238E27FC236}">
                <a16:creationId xmlns:a16="http://schemas.microsoft.com/office/drawing/2014/main" id="{DE1AE7B5-F31B-F203-CFFF-EBA3D37FAE5C}"/>
              </a:ext>
            </a:extLst>
          </p:cNvPr>
          <p:cNvSpPr>
            <a:spLocks noGrp="1"/>
          </p:cNvSpPr>
          <p:nvPr>
            <p:ph type="body" sz="quarter" idx="14"/>
          </p:nvPr>
        </p:nvSpPr>
        <p:spPr>
          <a:xfrm>
            <a:off x="1416957" y="2586643"/>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6" name="Text Placeholder 8">
            <a:extLst>
              <a:ext uri="{FF2B5EF4-FFF2-40B4-BE49-F238E27FC236}">
                <a16:creationId xmlns:a16="http://schemas.microsoft.com/office/drawing/2014/main" id="{CE96BA9B-D20E-B459-2EC4-09D4E5C9AE2B}"/>
              </a:ext>
            </a:extLst>
          </p:cNvPr>
          <p:cNvSpPr>
            <a:spLocks noGrp="1"/>
          </p:cNvSpPr>
          <p:nvPr>
            <p:ph type="body" sz="quarter" idx="15" hasCustomPrompt="1"/>
          </p:nvPr>
        </p:nvSpPr>
        <p:spPr>
          <a:xfrm>
            <a:off x="604800" y="3309326"/>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7" name="Text Placeholder 12">
            <a:extLst>
              <a:ext uri="{FF2B5EF4-FFF2-40B4-BE49-F238E27FC236}">
                <a16:creationId xmlns:a16="http://schemas.microsoft.com/office/drawing/2014/main" id="{F3299246-4143-969B-2CA9-38E57DE6C7CA}"/>
              </a:ext>
            </a:extLst>
          </p:cNvPr>
          <p:cNvSpPr>
            <a:spLocks noGrp="1"/>
          </p:cNvSpPr>
          <p:nvPr>
            <p:ph type="body" sz="quarter" idx="16"/>
          </p:nvPr>
        </p:nvSpPr>
        <p:spPr>
          <a:xfrm>
            <a:off x="1416957" y="3476714"/>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9" name="Text Placeholder 8">
            <a:extLst>
              <a:ext uri="{FF2B5EF4-FFF2-40B4-BE49-F238E27FC236}">
                <a16:creationId xmlns:a16="http://schemas.microsoft.com/office/drawing/2014/main" id="{58A3E0D8-C743-9921-C173-E197379CFF9B}"/>
              </a:ext>
            </a:extLst>
          </p:cNvPr>
          <p:cNvSpPr>
            <a:spLocks noGrp="1"/>
          </p:cNvSpPr>
          <p:nvPr>
            <p:ph type="body" sz="quarter" idx="17" hasCustomPrompt="1"/>
          </p:nvPr>
        </p:nvSpPr>
        <p:spPr>
          <a:xfrm>
            <a:off x="604800" y="4199398"/>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20" name="Text Placeholder 12">
            <a:extLst>
              <a:ext uri="{FF2B5EF4-FFF2-40B4-BE49-F238E27FC236}">
                <a16:creationId xmlns:a16="http://schemas.microsoft.com/office/drawing/2014/main" id="{E8A63235-9BF2-CA14-63AA-88F30B80BFF4}"/>
              </a:ext>
            </a:extLst>
          </p:cNvPr>
          <p:cNvSpPr>
            <a:spLocks noGrp="1"/>
          </p:cNvSpPr>
          <p:nvPr>
            <p:ph type="body" sz="quarter" idx="18"/>
          </p:nvPr>
        </p:nvSpPr>
        <p:spPr>
          <a:xfrm>
            <a:off x="1416957" y="4366786"/>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21" name="Text Placeholder 8">
            <a:extLst>
              <a:ext uri="{FF2B5EF4-FFF2-40B4-BE49-F238E27FC236}">
                <a16:creationId xmlns:a16="http://schemas.microsoft.com/office/drawing/2014/main" id="{146A84D3-545C-9E21-BE7A-76D54380F183}"/>
              </a:ext>
            </a:extLst>
          </p:cNvPr>
          <p:cNvSpPr>
            <a:spLocks noGrp="1"/>
          </p:cNvSpPr>
          <p:nvPr>
            <p:ph type="body" sz="quarter" idx="19" hasCustomPrompt="1"/>
          </p:nvPr>
        </p:nvSpPr>
        <p:spPr>
          <a:xfrm>
            <a:off x="4174181" y="1529184"/>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22" name="Text Placeholder 12">
            <a:extLst>
              <a:ext uri="{FF2B5EF4-FFF2-40B4-BE49-F238E27FC236}">
                <a16:creationId xmlns:a16="http://schemas.microsoft.com/office/drawing/2014/main" id="{6A25D37C-A585-7213-FD86-C7EEA7E485F9}"/>
              </a:ext>
            </a:extLst>
          </p:cNvPr>
          <p:cNvSpPr>
            <a:spLocks noGrp="1"/>
          </p:cNvSpPr>
          <p:nvPr>
            <p:ph type="body" sz="quarter" idx="20"/>
          </p:nvPr>
        </p:nvSpPr>
        <p:spPr>
          <a:xfrm>
            <a:off x="4986338" y="1696572"/>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23" name="Text Placeholder 8">
            <a:extLst>
              <a:ext uri="{FF2B5EF4-FFF2-40B4-BE49-F238E27FC236}">
                <a16:creationId xmlns:a16="http://schemas.microsoft.com/office/drawing/2014/main" id="{3EC98521-3F9C-612D-8C52-329B191172FA}"/>
              </a:ext>
            </a:extLst>
          </p:cNvPr>
          <p:cNvSpPr>
            <a:spLocks noGrp="1"/>
          </p:cNvSpPr>
          <p:nvPr>
            <p:ph type="body" sz="quarter" idx="21" hasCustomPrompt="1"/>
          </p:nvPr>
        </p:nvSpPr>
        <p:spPr>
          <a:xfrm>
            <a:off x="4174181" y="2419255"/>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24" name="Text Placeholder 12">
            <a:extLst>
              <a:ext uri="{FF2B5EF4-FFF2-40B4-BE49-F238E27FC236}">
                <a16:creationId xmlns:a16="http://schemas.microsoft.com/office/drawing/2014/main" id="{418F8F32-4368-D59D-7E28-5D0751CC0B6E}"/>
              </a:ext>
            </a:extLst>
          </p:cNvPr>
          <p:cNvSpPr>
            <a:spLocks noGrp="1"/>
          </p:cNvSpPr>
          <p:nvPr>
            <p:ph type="body" sz="quarter" idx="22"/>
          </p:nvPr>
        </p:nvSpPr>
        <p:spPr>
          <a:xfrm>
            <a:off x="4986338" y="2586643"/>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25" name="Text Placeholder 8">
            <a:extLst>
              <a:ext uri="{FF2B5EF4-FFF2-40B4-BE49-F238E27FC236}">
                <a16:creationId xmlns:a16="http://schemas.microsoft.com/office/drawing/2014/main" id="{399C64E5-D019-5444-7A4B-BBAEDF0794BD}"/>
              </a:ext>
            </a:extLst>
          </p:cNvPr>
          <p:cNvSpPr>
            <a:spLocks noGrp="1"/>
          </p:cNvSpPr>
          <p:nvPr>
            <p:ph type="body" sz="quarter" idx="23" hasCustomPrompt="1"/>
          </p:nvPr>
        </p:nvSpPr>
        <p:spPr>
          <a:xfrm>
            <a:off x="4174181" y="3309326"/>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26" name="Text Placeholder 12">
            <a:extLst>
              <a:ext uri="{FF2B5EF4-FFF2-40B4-BE49-F238E27FC236}">
                <a16:creationId xmlns:a16="http://schemas.microsoft.com/office/drawing/2014/main" id="{6F528F01-ECA8-0BFB-EA84-BB8B74F96A8A}"/>
              </a:ext>
            </a:extLst>
          </p:cNvPr>
          <p:cNvSpPr>
            <a:spLocks noGrp="1"/>
          </p:cNvSpPr>
          <p:nvPr>
            <p:ph type="body" sz="quarter" idx="24"/>
          </p:nvPr>
        </p:nvSpPr>
        <p:spPr>
          <a:xfrm>
            <a:off x="4986338" y="3476714"/>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27" name="Text Placeholder 8">
            <a:extLst>
              <a:ext uri="{FF2B5EF4-FFF2-40B4-BE49-F238E27FC236}">
                <a16:creationId xmlns:a16="http://schemas.microsoft.com/office/drawing/2014/main" id="{D0830EF2-94B7-D6AC-AE15-E2F18500F1BA}"/>
              </a:ext>
            </a:extLst>
          </p:cNvPr>
          <p:cNvSpPr>
            <a:spLocks noGrp="1"/>
          </p:cNvSpPr>
          <p:nvPr>
            <p:ph type="body" sz="quarter" idx="25" hasCustomPrompt="1"/>
          </p:nvPr>
        </p:nvSpPr>
        <p:spPr>
          <a:xfrm>
            <a:off x="4174181" y="4199398"/>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28" name="Text Placeholder 12">
            <a:extLst>
              <a:ext uri="{FF2B5EF4-FFF2-40B4-BE49-F238E27FC236}">
                <a16:creationId xmlns:a16="http://schemas.microsoft.com/office/drawing/2014/main" id="{8B102E06-D951-C195-DCCA-297BFE075198}"/>
              </a:ext>
            </a:extLst>
          </p:cNvPr>
          <p:cNvSpPr>
            <a:spLocks noGrp="1"/>
          </p:cNvSpPr>
          <p:nvPr>
            <p:ph type="body" sz="quarter" idx="26"/>
          </p:nvPr>
        </p:nvSpPr>
        <p:spPr>
          <a:xfrm>
            <a:off x="4986338" y="4366786"/>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29" name="Text Placeholder 8">
            <a:extLst>
              <a:ext uri="{FF2B5EF4-FFF2-40B4-BE49-F238E27FC236}">
                <a16:creationId xmlns:a16="http://schemas.microsoft.com/office/drawing/2014/main" id="{73DF3AB7-03E5-1FD7-E8A6-C3B4284D6600}"/>
              </a:ext>
            </a:extLst>
          </p:cNvPr>
          <p:cNvSpPr>
            <a:spLocks noGrp="1"/>
          </p:cNvSpPr>
          <p:nvPr>
            <p:ph type="body" sz="quarter" idx="27" hasCustomPrompt="1"/>
          </p:nvPr>
        </p:nvSpPr>
        <p:spPr>
          <a:xfrm>
            <a:off x="7743561" y="1529184"/>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30" name="Text Placeholder 12">
            <a:extLst>
              <a:ext uri="{FF2B5EF4-FFF2-40B4-BE49-F238E27FC236}">
                <a16:creationId xmlns:a16="http://schemas.microsoft.com/office/drawing/2014/main" id="{E5074266-E6C3-D0BC-DFFB-F8D18A5B6C61}"/>
              </a:ext>
            </a:extLst>
          </p:cNvPr>
          <p:cNvSpPr>
            <a:spLocks noGrp="1"/>
          </p:cNvSpPr>
          <p:nvPr>
            <p:ph type="body" sz="quarter" idx="28"/>
          </p:nvPr>
        </p:nvSpPr>
        <p:spPr>
          <a:xfrm>
            <a:off x="8555718" y="1696572"/>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31" name="Text Placeholder 8">
            <a:extLst>
              <a:ext uri="{FF2B5EF4-FFF2-40B4-BE49-F238E27FC236}">
                <a16:creationId xmlns:a16="http://schemas.microsoft.com/office/drawing/2014/main" id="{EC53F5CD-EBDC-CDF4-467C-14F720C0DDC0}"/>
              </a:ext>
            </a:extLst>
          </p:cNvPr>
          <p:cNvSpPr>
            <a:spLocks noGrp="1"/>
          </p:cNvSpPr>
          <p:nvPr>
            <p:ph type="body" sz="quarter" idx="29" hasCustomPrompt="1"/>
          </p:nvPr>
        </p:nvSpPr>
        <p:spPr>
          <a:xfrm>
            <a:off x="7743561" y="2419255"/>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32" name="Text Placeholder 12">
            <a:extLst>
              <a:ext uri="{FF2B5EF4-FFF2-40B4-BE49-F238E27FC236}">
                <a16:creationId xmlns:a16="http://schemas.microsoft.com/office/drawing/2014/main" id="{B76346B2-FB11-6983-10EE-9042E0993713}"/>
              </a:ext>
            </a:extLst>
          </p:cNvPr>
          <p:cNvSpPr>
            <a:spLocks noGrp="1"/>
          </p:cNvSpPr>
          <p:nvPr>
            <p:ph type="body" sz="quarter" idx="30"/>
          </p:nvPr>
        </p:nvSpPr>
        <p:spPr>
          <a:xfrm>
            <a:off x="8555718" y="2586643"/>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33" name="Text Placeholder 8">
            <a:extLst>
              <a:ext uri="{FF2B5EF4-FFF2-40B4-BE49-F238E27FC236}">
                <a16:creationId xmlns:a16="http://schemas.microsoft.com/office/drawing/2014/main" id="{62E47B46-E4E5-B7A9-D816-907AF260684A}"/>
              </a:ext>
            </a:extLst>
          </p:cNvPr>
          <p:cNvSpPr>
            <a:spLocks noGrp="1"/>
          </p:cNvSpPr>
          <p:nvPr>
            <p:ph type="body" sz="quarter" idx="31" hasCustomPrompt="1"/>
          </p:nvPr>
        </p:nvSpPr>
        <p:spPr>
          <a:xfrm>
            <a:off x="7743561" y="3309326"/>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34" name="Text Placeholder 12">
            <a:extLst>
              <a:ext uri="{FF2B5EF4-FFF2-40B4-BE49-F238E27FC236}">
                <a16:creationId xmlns:a16="http://schemas.microsoft.com/office/drawing/2014/main" id="{C023F4EC-0524-6199-7A76-E398C1AB1CF5}"/>
              </a:ext>
            </a:extLst>
          </p:cNvPr>
          <p:cNvSpPr>
            <a:spLocks noGrp="1"/>
          </p:cNvSpPr>
          <p:nvPr>
            <p:ph type="body" sz="quarter" idx="32"/>
          </p:nvPr>
        </p:nvSpPr>
        <p:spPr>
          <a:xfrm>
            <a:off x="8555718" y="3476714"/>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35" name="Text Placeholder 8">
            <a:extLst>
              <a:ext uri="{FF2B5EF4-FFF2-40B4-BE49-F238E27FC236}">
                <a16:creationId xmlns:a16="http://schemas.microsoft.com/office/drawing/2014/main" id="{CC394C5C-25F9-9D9B-B09D-DFA82D9D8154}"/>
              </a:ext>
            </a:extLst>
          </p:cNvPr>
          <p:cNvSpPr>
            <a:spLocks noGrp="1"/>
          </p:cNvSpPr>
          <p:nvPr>
            <p:ph type="body" sz="quarter" idx="33" hasCustomPrompt="1"/>
          </p:nvPr>
        </p:nvSpPr>
        <p:spPr>
          <a:xfrm>
            <a:off x="7743561" y="4199398"/>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36" name="Text Placeholder 12">
            <a:extLst>
              <a:ext uri="{FF2B5EF4-FFF2-40B4-BE49-F238E27FC236}">
                <a16:creationId xmlns:a16="http://schemas.microsoft.com/office/drawing/2014/main" id="{E1D73D4E-C581-3AA1-6421-C420B4A9311A}"/>
              </a:ext>
            </a:extLst>
          </p:cNvPr>
          <p:cNvSpPr>
            <a:spLocks noGrp="1"/>
          </p:cNvSpPr>
          <p:nvPr>
            <p:ph type="body" sz="quarter" idx="34"/>
          </p:nvPr>
        </p:nvSpPr>
        <p:spPr>
          <a:xfrm>
            <a:off x="8555718" y="4366786"/>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476711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childTnLst>
                                </p:cTn>
                              </p:par>
                              <p:par>
                                <p:cTn id="13" presetID="42" presetClass="path" presetSubtype="0" decel="100000" fill="hold" grpId="1" nodeType="withEffect">
                                  <p:stCondLst>
                                    <p:cond delay="0"/>
                                  </p:stCondLst>
                                  <p:childTnLst>
                                    <p:animMotion origin="layout" path="M 0.01666 -0.00047 L 3.33333E-6 4.07407E-6 " pathEditMode="relative" rAng="0" ptsTypes="AA">
                                      <p:cBhvr>
                                        <p:cTn id="14" dur="500" fill="hold"/>
                                        <p:tgtEl>
                                          <p:spTgt spid="13"/>
                                        </p:tgtEl>
                                        <p:attrNameLst>
                                          <p:attrName>ppt_x</p:attrName>
                                          <p:attrName>ppt_y</p:attrName>
                                        </p:attrNameLst>
                                      </p:cBhvr>
                                      <p:rCtr x="-83300" y="2300"/>
                                    </p:animMotion>
                                  </p:childTnLst>
                                </p:cTn>
                              </p:par>
                              <p:par>
                                <p:cTn id="15" presetID="53" presetClass="entr" presetSubtype="16" fill="hold" grpId="0" nodeType="withEffect">
                                  <p:stCondLst>
                                    <p:cond delay="250"/>
                                  </p:stCondLst>
                                  <p:childTnLst>
                                    <p:set>
                                      <p:cBhvr>
                                        <p:cTn id="16" dur="1" fill="hold">
                                          <p:stCondLst>
                                            <p:cond delay="0"/>
                                          </p:stCondLst>
                                        </p:cTn>
                                        <p:tgtEl>
                                          <p:spTgt spid="14">
                                            <p:bg/>
                                          </p:spTgt>
                                        </p:tgtEl>
                                        <p:attrNameLst>
                                          <p:attrName>style.visibility</p:attrName>
                                        </p:attrNameLst>
                                      </p:cBhvr>
                                      <p:to>
                                        <p:strVal val="visible"/>
                                      </p:to>
                                    </p:set>
                                    <p:anim calcmode="lin" valueType="num">
                                      <p:cBhvr>
                                        <p:cTn id="17" dur="500" fill="hold"/>
                                        <p:tgtEl>
                                          <p:spTgt spid="14">
                                            <p:bg/>
                                          </p:spTgt>
                                        </p:tgtEl>
                                        <p:attrNameLst>
                                          <p:attrName>ppt_w</p:attrName>
                                        </p:attrNameLst>
                                      </p:cBhvr>
                                      <p:tavLst>
                                        <p:tav tm="0">
                                          <p:val>
                                            <p:fltVal val="0"/>
                                          </p:val>
                                        </p:tav>
                                        <p:tav tm="100000">
                                          <p:val>
                                            <p:strVal val="#ppt_w"/>
                                          </p:val>
                                        </p:tav>
                                      </p:tavLst>
                                    </p:anim>
                                    <p:anim calcmode="lin" valueType="num">
                                      <p:cBhvr>
                                        <p:cTn id="18" dur="500" fill="hold"/>
                                        <p:tgtEl>
                                          <p:spTgt spid="14">
                                            <p:bg/>
                                          </p:spTgt>
                                        </p:tgtEl>
                                        <p:attrNameLst>
                                          <p:attrName>ppt_h</p:attrName>
                                        </p:attrNameLst>
                                      </p:cBhvr>
                                      <p:tavLst>
                                        <p:tav tm="0">
                                          <p:val>
                                            <p:fltVal val="0"/>
                                          </p:val>
                                        </p:tav>
                                        <p:tav tm="100000">
                                          <p:val>
                                            <p:strVal val="#ppt_h"/>
                                          </p:val>
                                        </p:tav>
                                      </p:tavLst>
                                    </p:anim>
                                    <p:animEffect transition="in" filter="fade">
                                      <p:cBhvr>
                                        <p:cTn id="19" dur="500"/>
                                        <p:tgtEl>
                                          <p:spTgt spid="14">
                                            <p:bg/>
                                          </p:spTgt>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14">
                                            <p:txEl>
                                              <p:pRg st="0" end="0"/>
                                            </p:txEl>
                                          </p:spTgt>
                                        </p:tgtEl>
                                        <p:attrNameLst>
                                          <p:attrName>style.visibility</p:attrName>
                                        </p:attrNameLst>
                                      </p:cBhvr>
                                      <p:to>
                                        <p:strVal val="visible"/>
                                      </p:to>
                                    </p:set>
                                    <p:anim calcmode="lin" valueType="num">
                                      <p:cBhvr>
                                        <p:cTn id="2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14">
                                            <p:txEl>
                                              <p:pRg st="0" end="0"/>
                                            </p:txEl>
                                          </p:spTgt>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50"/>
                                        <p:tgtEl>
                                          <p:spTgt spid="15"/>
                                        </p:tgtEl>
                                      </p:cBhvr>
                                    </p:animEffect>
                                  </p:childTnLst>
                                </p:cTn>
                              </p:par>
                              <p:par>
                                <p:cTn id="28" presetID="42" presetClass="path" presetSubtype="0" decel="100000" fill="hold" grpId="1" nodeType="withEffect">
                                  <p:stCondLst>
                                    <p:cond delay="250"/>
                                  </p:stCondLst>
                                  <p:childTnLst>
                                    <p:animMotion origin="layout" path="M 0.01666 -0.00047 L 3.33333E-6 4.07407E-6 " pathEditMode="relative" rAng="0" ptsTypes="AA">
                                      <p:cBhvr>
                                        <p:cTn id="29" dur="500" fill="hold"/>
                                        <p:tgtEl>
                                          <p:spTgt spid="15"/>
                                        </p:tgtEl>
                                        <p:attrNameLst>
                                          <p:attrName>ppt_x</p:attrName>
                                          <p:attrName>ppt_y</p:attrName>
                                        </p:attrNameLst>
                                      </p:cBhvr>
                                      <p:rCtr x="-83300" y="2300"/>
                                    </p:animMotion>
                                  </p:childTnLst>
                                </p:cTn>
                              </p:par>
                              <p:par>
                                <p:cTn id="30" presetID="53" presetClass="entr" presetSubtype="16" fill="hold" grpId="0" nodeType="withEffect">
                                  <p:stCondLst>
                                    <p:cond delay="250"/>
                                  </p:stCondLst>
                                  <p:childTnLst>
                                    <p:set>
                                      <p:cBhvr>
                                        <p:cTn id="31" dur="1" fill="hold">
                                          <p:stCondLst>
                                            <p:cond delay="0"/>
                                          </p:stCondLst>
                                        </p:cTn>
                                        <p:tgtEl>
                                          <p:spTgt spid="16">
                                            <p:bg/>
                                          </p:spTgt>
                                        </p:tgtEl>
                                        <p:attrNameLst>
                                          <p:attrName>style.visibility</p:attrName>
                                        </p:attrNameLst>
                                      </p:cBhvr>
                                      <p:to>
                                        <p:strVal val="visible"/>
                                      </p:to>
                                    </p:set>
                                    <p:anim calcmode="lin" valueType="num">
                                      <p:cBhvr>
                                        <p:cTn id="32" dur="500" fill="hold"/>
                                        <p:tgtEl>
                                          <p:spTgt spid="16">
                                            <p:bg/>
                                          </p:spTgt>
                                        </p:tgtEl>
                                        <p:attrNameLst>
                                          <p:attrName>ppt_w</p:attrName>
                                        </p:attrNameLst>
                                      </p:cBhvr>
                                      <p:tavLst>
                                        <p:tav tm="0">
                                          <p:val>
                                            <p:fltVal val="0"/>
                                          </p:val>
                                        </p:tav>
                                        <p:tav tm="100000">
                                          <p:val>
                                            <p:strVal val="#ppt_w"/>
                                          </p:val>
                                        </p:tav>
                                      </p:tavLst>
                                    </p:anim>
                                    <p:anim calcmode="lin" valueType="num">
                                      <p:cBhvr>
                                        <p:cTn id="33" dur="500" fill="hold"/>
                                        <p:tgtEl>
                                          <p:spTgt spid="16">
                                            <p:bg/>
                                          </p:spTgt>
                                        </p:tgtEl>
                                        <p:attrNameLst>
                                          <p:attrName>ppt_h</p:attrName>
                                        </p:attrNameLst>
                                      </p:cBhvr>
                                      <p:tavLst>
                                        <p:tav tm="0">
                                          <p:val>
                                            <p:fltVal val="0"/>
                                          </p:val>
                                        </p:tav>
                                        <p:tav tm="100000">
                                          <p:val>
                                            <p:strVal val="#ppt_h"/>
                                          </p:val>
                                        </p:tav>
                                      </p:tavLst>
                                    </p:anim>
                                    <p:animEffect transition="in" filter="fade">
                                      <p:cBhvr>
                                        <p:cTn id="34" dur="500"/>
                                        <p:tgtEl>
                                          <p:spTgt spid="16">
                                            <p:bg/>
                                          </p:spTgt>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16">
                                            <p:txEl>
                                              <p:pRg st="0" end="0"/>
                                            </p:txEl>
                                          </p:spTgt>
                                        </p:tgtEl>
                                        <p:attrNameLst>
                                          <p:attrName>style.visibility</p:attrName>
                                        </p:attrNameLst>
                                      </p:cBhvr>
                                      <p:to>
                                        <p:strVal val="visible"/>
                                      </p:to>
                                    </p:set>
                                    <p:anim calcmode="lin" valueType="num">
                                      <p:cBhvr>
                                        <p:cTn id="37"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6">
                                            <p:txEl>
                                              <p:pRg st="0" end="0"/>
                                            </p:txEl>
                                          </p:spTgt>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50"/>
                                        <p:tgtEl>
                                          <p:spTgt spid="17"/>
                                        </p:tgtEl>
                                      </p:cBhvr>
                                    </p:animEffect>
                                  </p:childTnLst>
                                </p:cTn>
                              </p:par>
                              <p:par>
                                <p:cTn id="43" presetID="42" presetClass="path" presetSubtype="0" decel="100000" fill="hold" grpId="1" nodeType="withEffect">
                                  <p:stCondLst>
                                    <p:cond delay="500"/>
                                  </p:stCondLst>
                                  <p:childTnLst>
                                    <p:animMotion origin="layout" path="M 0.01666 -0.00047 L 3.33333E-6 4.07407E-6 " pathEditMode="relative" rAng="0" ptsTypes="AA">
                                      <p:cBhvr>
                                        <p:cTn id="44" dur="500" fill="hold"/>
                                        <p:tgtEl>
                                          <p:spTgt spid="17"/>
                                        </p:tgtEl>
                                        <p:attrNameLst>
                                          <p:attrName>ppt_x</p:attrName>
                                          <p:attrName>ppt_y</p:attrName>
                                        </p:attrNameLst>
                                      </p:cBhvr>
                                      <p:rCtr x="-83300" y="2300"/>
                                    </p:animMotion>
                                  </p:childTnLst>
                                </p:cTn>
                              </p:par>
                              <p:par>
                                <p:cTn id="45" presetID="53" presetClass="entr" presetSubtype="16" fill="hold" grpId="0" nodeType="withEffect">
                                  <p:stCondLst>
                                    <p:cond delay="500"/>
                                  </p:stCondLst>
                                  <p:childTnLst>
                                    <p:set>
                                      <p:cBhvr>
                                        <p:cTn id="46" dur="1" fill="hold">
                                          <p:stCondLst>
                                            <p:cond delay="0"/>
                                          </p:stCondLst>
                                        </p:cTn>
                                        <p:tgtEl>
                                          <p:spTgt spid="19">
                                            <p:bg/>
                                          </p:spTgt>
                                        </p:tgtEl>
                                        <p:attrNameLst>
                                          <p:attrName>style.visibility</p:attrName>
                                        </p:attrNameLst>
                                      </p:cBhvr>
                                      <p:to>
                                        <p:strVal val="visible"/>
                                      </p:to>
                                    </p:set>
                                    <p:anim calcmode="lin" valueType="num">
                                      <p:cBhvr>
                                        <p:cTn id="47" dur="500" fill="hold"/>
                                        <p:tgtEl>
                                          <p:spTgt spid="19">
                                            <p:bg/>
                                          </p:spTgt>
                                        </p:tgtEl>
                                        <p:attrNameLst>
                                          <p:attrName>ppt_w</p:attrName>
                                        </p:attrNameLst>
                                      </p:cBhvr>
                                      <p:tavLst>
                                        <p:tav tm="0">
                                          <p:val>
                                            <p:fltVal val="0"/>
                                          </p:val>
                                        </p:tav>
                                        <p:tav tm="100000">
                                          <p:val>
                                            <p:strVal val="#ppt_w"/>
                                          </p:val>
                                        </p:tav>
                                      </p:tavLst>
                                    </p:anim>
                                    <p:anim calcmode="lin" valueType="num">
                                      <p:cBhvr>
                                        <p:cTn id="48" dur="500" fill="hold"/>
                                        <p:tgtEl>
                                          <p:spTgt spid="19">
                                            <p:bg/>
                                          </p:spTgt>
                                        </p:tgtEl>
                                        <p:attrNameLst>
                                          <p:attrName>ppt_h</p:attrName>
                                        </p:attrNameLst>
                                      </p:cBhvr>
                                      <p:tavLst>
                                        <p:tav tm="0">
                                          <p:val>
                                            <p:fltVal val="0"/>
                                          </p:val>
                                        </p:tav>
                                        <p:tav tm="100000">
                                          <p:val>
                                            <p:strVal val="#ppt_h"/>
                                          </p:val>
                                        </p:tav>
                                      </p:tavLst>
                                    </p:anim>
                                    <p:animEffect transition="in" filter="fade">
                                      <p:cBhvr>
                                        <p:cTn id="49" dur="500"/>
                                        <p:tgtEl>
                                          <p:spTgt spid="19">
                                            <p:bg/>
                                          </p:spTgt>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9">
                                            <p:txEl>
                                              <p:pRg st="0" end="0"/>
                                            </p:txEl>
                                          </p:spTgt>
                                        </p:tgtEl>
                                        <p:attrNameLst>
                                          <p:attrName>style.visibility</p:attrName>
                                        </p:attrNameLst>
                                      </p:cBhvr>
                                      <p:to>
                                        <p:strVal val="visible"/>
                                      </p:to>
                                    </p:set>
                                    <p:anim calcmode="lin" valueType="num">
                                      <p:cBhvr>
                                        <p:cTn id="52"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19">
                                            <p:txEl>
                                              <p:pRg st="0" end="0"/>
                                            </p:txEl>
                                          </p:spTgt>
                                        </p:tgtEl>
                                      </p:cBhvr>
                                    </p:animEffect>
                                  </p:childTnLst>
                                </p:cTn>
                              </p:par>
                              <p:par>
                                <p:cTn id="55" presetID="10" presetClass="entr" presetSubtype="0" fill="hold" grpId="0" nodeType="withEffect">
                                  <p:stCondLst>
                                    <p:cond delay="75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250"/>
                                        <p:tgtEl>
                                          <p:spTgt spid="20"/>
                                        </p:tgtEl>
                                      </p:cBhvr>
                                    </p:animEffect>
                                  </p:childTnLst>
                                </p:cTn>
                              </p:par>
                              <p:par>
                                <p:cTn id="58" presetID="42" presetClass="path" presetSubtype="0" decel="100000" fill="hold" grpId="1" nodeType="withEffect">
                                  <p:stCondLst>
                                    <p:cond delay="750"/>
                                  </p:stCondLst>
                                  <p:childTnLst>
                                    <p:animMotion origin="layout" path="M 0.01666 -0.00047 L 3.33333E-6 4.07407E-6 " pathEditMode="relative" rAng="0" ptsTypes="AA">
                                      <p:cBhvr>
                                        <p:cTn id="59" dur="500" fill="hold"/>
                                        <p:tgtEl>
                                          <p:spTgt spid="20"/>
                                        </p:tgtEl>
                                        <p:attrNameLst>
                                          <p:attrName>ppt_x</p:attrName>
                                          <p:attrName>ppt_y</p:attrName>
                                        </p:attrNameLst>
                                      </p:cBhvr>
                                      <p:rCtr x="-83300" y="2300"/>
                                    </p:animMotion>
                                  </p:childTnLst>
                                </p:cTn>
                              </p:par>
                              <p:par>
                                <p:cTn id="60" presetID="53" presetClass="entr" presetSubtype="16" fill="hold" grpId="0" nodeType="withEffect">
                                  <p:stCondLst>
                                    <p:cond delay="750"/>
                                  </p:stCondLst>
                                  <p:childTnLst>
                                    <p:set>
                                      <p:cBhvr>
                                        <p:cTn id="61" dur="1" fill="hold">
                                          <p:stCondLst>
                                            <p:cond delay="0"/>
                                          </p:stCondLst>
                                        </p:cTn>
                                        <p:tgtEl>
                                          <p:spTgt spid="21">
                                            <p:bg/>
                                          </p:spTgt>
                                        </p:tgtEl>
                                        <p:attrNameLst>
                                          <p:attrName>style.visibility</p:attrName>
                                        </p:attrNameLst>
                                      </p:cBhvr>
                                      <p:to>
                                        <p:strVal val="visible"/>
                                      </p:to>
                                    </p:set>
                                    <p:anim calcmode="lin" valueType="num">
                                      <p:cBhvr>
                                        <p:cTn id="62" dur="500" fill="hold"/>
                                        <p:tgtEl>
                                          <p:spTgt spid="21">
                                            <p:bg/>
                                          </p:spTgt>
                                        </p:tgtEl>
                                        <p:attrNameLst>
                                          <p:attrName>ppt_w</p:attrName>
                                        </p:attrNameLst>
                                      </p:cBhvr>
                                      <p:tavLst>
                                        <p:tav tm="0">
                                          <p:val>
                                            <p:fltVal val="0"/>
                                          </p:val>
                                        </p:tav>
                                        <p:tav tm="100000">
                                          <p:val>
                                            <p:strVal val="#ppt_w"/>
                                          </p:val>
                                        </p:tav>
                                      </p:tavLst>
                                    </p:anim>
                                    <p:anim calcmode="lin" valueType="num">
                                      <p:cBhvr>
                                        <p:cTn id="63" dur="500" fill="hold"/>
                                        <p:tgtEl>
                                          <p:spTgt spid="21">
                                            <p:bg/>
                                          </p:spTgt>
                                        </p:tgtEl>
                                        <p:attrNameLst>
                                          <p:attrName>ppt_h</p:attrName>
                                        </p:attrNameLst>
                                      </p:cBhvr>
                                      <p:tavLst>
                                        <p:tav tm="0">
                                          <p:val>
                                            <p:fltVal val="0"/>
                                          </p:val>
                                        </p:tav>
                                        <p:tav tm="100000">
                                          <p:val>
                                            <p:strVal val="#ppt_h"/>
                                          </p:val>
                                        </p:tav>
                                      </p:tavLst>
                                    </p:anim>
                                    <p:animEffect transition="in" filter="fade">
                                      <p:cBhvr>
                                        <p:cTn id="64" dur="500"/>
                                        <p:tgtEl>
                                          <p:spTgt spid="21">
                                            <p:bg/>
                                          </p:spTgt>
                                        </p:tgtEl>
                                      </p:cBhvr>
                                    </p:animEffect>
                                  </p:childTnLst>
                                </p:cTn>
                              </p:par>
                              <p:par>
                                <p:cTn id="65" presetID="53" presetClass="entr" presetSubtype="16" fill="hold" grpId="0" nodeType="withEffect">
                                  <p:stCondLst>
                                    <p:cond delay="750"/>
                                  </p:stCondLst>
                                  <p:childTnLst>
                                    <p:set>
                                      <p:cBhvr>
                                        <p:cTn id="66" dur="1" fill="hold">
                                          <p:stCondLst>
                                            <p:cond delay="0"/>
                                          </p:stCondLst>
                                        </p:cTn>
                                        <p:tgtEl>
                                          <p:spTgt spid="21">
                                            <p:txEl>
                                              <p:pRg st="0" end="0"/>
                                            </p:txEl>
                                          </p:spTgt>
                                        </p:tgtEl>
                                        <p:attrNameLst>
                                          <p:attrName>style.visibility</p:attrName>
                                        </p:attrNameLst>
                                      </p:cBhvr>
                                      <p:to>
                                        <p:strVal val="visible"/>
                                      </p:to>
                                    </p:set>
                                    <p:anim calcmode="lin" valueType="num">
                                      <p:cBhvr>
                                        <p:cTn id="67"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21">
                                            <p:txEl>
                                              <p:pRg st="0" end="0"/>
                                            </p:txEl>
                                          </p:spTgt>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250"/>
                                        <p:tgtEl>
                                          <p:spTgt spid="22"/>
                                        </p:tgtEl>
                                      </p:cBhvr>
                                    </p:animEffect>
                                  </p:childTnLst>
                                </p:cTn>
                              </p:par>
                              <p:par>
                                <p:cTn id="73" presetID="42" presetClass="path" presetSubtype="0" decel="100000" fill="hold" grpId="1" nodeType="withEffect">
                                  <p:stCondLst>
                                    <p:cond delay="1000"/>
                                  </p:stCondLst>
                                  <p:childTnLst>
                                    <p:animMotion origin="layout" path="M 0.01667 -0.00047 L 0 3.7037E-6 " pathEditMode="relative" rAng="0" ptsTypes="AA">
                                      <p:cBhvr>
                                        <p:cTn id="74" dur="500" fill="hold"/>
                                        <p:tgtEl>
                                          <p:spTgt spid="22"/>
                                        </p:tgtEl>
                                        <p:attrNameLst>
                                          <p:attrName>ppt_x</p:attrName>
                                          <p:attrName>ppt_y</p:attrName>
                                        </p:attrNameLst>
                                      </p:cBhvr>
                                      <p:rCtr x="-833" y="23"/>
                                    </p:animMotion>
                                  </p:childTnLst>
                                </p:cTn>
                              </p:par>
                              <p:par>
                                <p:cTn id="75" presetID="53" presetClass="entr" presetSubtype="16" fill="hold" grpId="0" nodeType="withEffect">
                                  <p:stCondLst>
                                    <p:cond delay="1000"/>
                                  </p:stCondLst>
                                  <p:childTnLst>
                                    <p:set>
                                      <p:cBhvr>
                                        <p:cTn id="76" dur="1" fill="hold">
                                          <p:stCondLst>
                                            <p:cond delay="0"/>
                                          </p:stCondLst>
                                        </p:cTn>
                                        <p:tgtEl>
                                          <p:spTgt spid="23">
                                            <p:bg/>
                                          </p:spTgt>
                                        </p:tgtEl>
                                        <p:attrNameLst>
                                          <p:attrName>style.visibility</p:attrName>
                                        </p:attrNameLst>
                                      </p:cBhvr>
                                      <p:to>
                                        <p:strVal val="visible"/>
                                      </p:to>
                                    </p:set>
                                    <p:anim calcmode="lin" valueType="num">
                                      <p:cBhvr>
                                        <p:cTn id="77" dur="500" fill="hold"/>
                                        <p:tgtEl>
                                          <p:spTgt spid="23">
                                            <p:bg/>
                                          </p:spTgt>
                                        </p:tgtEl>
                                        <p:attrNameLst>
                                          <p:attrName>ppt_w</p:attrName>
                                        </p:attrNameLst>
                                      </p:cBhvr>
                                      <p:tavLst>
                                        <p:tav tm="0">
                                          <p:val>
                                            <p:fltVal val="0"/>
                                          </p:val>
                                        </p:tav>
                                        <p:tav tm="100000">
                                          <p:val>
                                            <p:strVal val="#ppt_w"/>
                                          </p:val>
                                        </p:tav>
                                      </p:tavLst>
                                    </p:anim>
                                    <p:anim calcmode="lin" valueType="num">
                                      <p:cBhvr>
                                        <p:cTn id="78" dur="500" fill="hold"/>
                                        <p:tgtEl>
                                          <p:spTgt spid="23">
                                            <p:bg/>
                                          </p:spTgt>
                                        </p:tgtEl>
                                        <p:attrNameLst>
                                          <p:attrName>ppt_h</p:attrName>
                                        </p:attrNameLst>
                                      </p:cBhvr>
                                      <p:tavLst>
                                        <p:tav tm="0">
                                          <p:val>
                                            <p:fltVal val="0"/>
                                          </p:val>
                                        </p:tav>
                                        <p:tav tm="100000">
                                          <p:val>
                                            <p:strVal val="#ppt_h"/>
                                          </p:val>
                                        </p:tav>
                                      </p:tavLst>
                                    </p:anim>
                                    <p:animEffect transition="in" filter="fade">
                                      <p:cBhvr>
                                        <p:cTn id="79" dur="500"/>
                                        <p:tgtEl>
                                          <p:spTgt spid="23">
                                            <p:bg/>
                                          </p:spTgt>
                                        </p:tgtEl>
                                      </p:cBhvr>
                                    </p:animEffect>
                                  </p:childTnLst>
                                </p:cTn>
                              </p:par>
                              <p:par>
                                <p:cTn id="80" presetID="53" presetClass="entr" presetSubtype="16" fill="hold" grpId="0" nodeType="withEffect">
                                  <p:stCondLst>
                                    <p:cond delay="1000"/>
                                  </p:stCondLst>
                                  <p:childTnLst>
                                    <p:set>
                                      <p:cBhvr>
                                        <p:cTn id="81" dur="1" fill="hold">
                                          <p:stCondLst>
                                            <p:cond delay="0"/>
                                          </p:stCondLst>
                                        </p:cTn>
                                        <p:tgtEl>
                                          <p:spTgt spid="23">
                                            <p:txEl>
                                              <p:pRg st="0" end="0"/>
                                            </p:txEl>
                                          </p:spTgt>
                                        </p:tgtEl>
                                        <p:attrNameLst>
                                          <p:attrName>style.visibility</p:attrName>
                                        </p:attrNameLst>
                                      </p:cBhvr>
                                      <p:to>
                                        <p:strVal val="visible"/>
                                      </p:to>
                                    </p:set>
                                    <p:anim calcmode="lin" valueType="num">
                                      <p:cBhvr>
                                        <p:cTn id="82"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23">
                                            <p:txEl>
                                              <p:pRg st="0" end="0"/>
                                            </p:txEl>
                                          </p:spTgt>
                                        </p:tgtEl>
                                      </p:cBhvr>
                                    </p:animEffect>
                                  </p:childTnLst>
                                </p:cTn>
                              </p:par>
                              <p:par>
                                <p:cTn id="85" presetID="10" presetClass="entr" presetSubtype="0" fill="hold" grpId="0" nodeType="withEffect">
                                  <p:stCondLst>
                                    <p:cond delay="125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250"/>
                                        <p:tgtEl>
                                          <p:spTgt spid="24"/>
                                        </p:tgtEl>
                                      </p:cBhvr>
                                    </p:animEffect>
                                  </p:childTnLst>
                                </p:cTn>
                              </p:par>
                              <p:par>
                                <p:cTn id="88" presetID="42" presetClass="path" presetSubtype="0" decel="100000" fill="hold" grpId="1" nodeType="withEffect">
                                  <p:stCondLst>
                                    <p:cond delay="1250"/>
                                  </p:stCondLst>
                                  <p:childTnLst>
                                    <p:animMotion origin="layout" path="M 0.01667 -0.00047 L 0 4.07407E-6 " pathEditMode="relative" rAng="0" ptsTypes="AA">
                                      <p:cBhvr>
                                        <p:cTn id="89" dur="500" fill="hold"/>
                                        <p:tgtEl>
                                          <p:spTgt spid="24"/>
                                        </p:tgtEl>
                                        <p:attrNameLst>
                                          <p:attrName>ppt_x</p:attrName>
                                          <p:attrName>ppt_y</p:attrName>
                                        </p:attrNameLst>
                                      </p:cBhvr>
                                      <p:rCtr x="-833" y="23"/>
                                    </p:animMotion>
                                  </p:childTnLst>
                                </p:cTn>
                              </p:par>
                              <p:par>
                                <p:cTn id="90" presetID="53" presetClass="entr" presetSubtype="16" fill="hold" grpId="0" nodeType="withEffect">
                                  <p:stCondLst>
                                    <p:cond delay="1250"/>
                                  </p:stCondLst>
                                  <p:childTnLst>
                                    <p:set>
                                      <p:cBhvr>
                                        <p:cTn id="91" dur="1" fill="hold">
                                          <p:stCondLst>
                                            <p:cond delay="0"/>
                                          </p:stCondLst>
                                        </p:cTn>
                                        <p:tgtEl>
                                          <p:spTgt spid="25">
                                            <p:bg/>
                                          </p:spTgt>
                                        </p:tgtEl>
                                        <p:attrNameLst>
                                          <p:attrName>style.visibility</p:attrName>
                                        </p:attrNameLst>
                                      </p:cBhvr>
                                      <p:to>
                                        <p:strVal val="visible"/>
                                      </p:to>
                                    </p:set>
                                    <p:anim calcmode="lin" valueType="num">
                                      <p:cBhvr>
                                        <p:cTn id="92" dur="500" fill="hold"/>
                                        <p:tgtEl>
                                          <p:spTgt spid="25">
                                            <p:bg/>
                                          </p:spTgt>
                                        </p:tgtEl>
                                        <p:attrNameLst>
                                          <p:attrName>ppt_w</p:attrName>
                                        </p:attrNameLst>
                                      </p:cBhvr>
                                      <p:tavLst>
                                        <p:tav tm="0">
                                          <p:val>
                                            <p:fltVal val="0"/>
                                          </p:val>
                                        </p:tav>
                                        <p:tav tm="100000">
                                          <p:val>
                                            <p:strVal val="#ppt_w"/>
                                          </p:val>
                                        </p:tav>
                                      </p:tavLst>
                                    </p:anim>
                                    <p:anim calcmode="lin" valueType="num">
                                      <p:cBhvr>
                                        <p:cTn id="93" dur="500" fill="hold"/>
                                        <p:tgtEl>
                                          <p:spTgt spid="25">
                                            <p:bg/>
                                          </p:spTgt>
                                        </p:tgtEl>
                                        <p:attrNameLst>
                                          <p:attrName>ppt_h</p:attrName>
                                        </p:attrNameLst>
                                      </p:cBhvr>
                                      <p:tavLst>
                                        <p:tav tm="0">
                                          <p:val>
                                            <p:fltVal val="0"/>
                                          </p:val>
                                        </p:tav>
                                        <p:tav tm="100000">
                                          <p:val>
                                            <p:strVal val="#ppt_h"/>
                                          </p:val>
                                        </p:tav>
                                      </p:tavLst>
                                    </p:anim>
                                    <p:animEffect transition="in" filter="fade">
                                      <p:cBhvr>
                                        <p:cTn id="94" dur="500"/>
                                        <p:tgtEl>
                                          <p:spTgt spid="25">
                                            <p:bg/>
                                          </p:spTgt>
                                        </p:tgtEl>
                                      </p:cBhvr>
                                    </p:animEffect>
                                  </p:childTnLst>
                                </p:cTn>
                              </p:par>
                              <p:par>
                                <p:cTn id="95" presetID="53" presetClass="entr" presetSubtype="16" fill="hold" grpId="0" nodeType="withEffect">
                                  <p:stCondLst>
                                    <p:cond delay="1250"/>
                                  </p:stCondLst>
                                  <p:childTnLst>
                                    <p:set>
                                      <p:cBhvr>
                                        <p:cTn id="96" dur="1" fill="hold">
                                          <p:stCondLst>
                                            <p:cond delay="0"/>
                                          </p:stCondLst>
                                        </p:cTn>
                                        <p:tgtEl>
                                          <p:spTgt spid="25">
                                            <p:txEl>
                                              <p:pRg st="0" end="0"/>
                                            </p:txEl>
                                          </p:spTgt>
                                        </p:tgtEl>
                                        <p:attrNameLst>
                                          <p:attrName>style.visibility</p:attrName>
                                        </p:attrNameLst>
                                      </p:cBhvr>
                                      <p:to>
                                        <p:strVal val="visible"/>
                                      </p:to>
                                    </p:set>
                                    <p:anim calcmode="lin" valueType="num">
                                      <p:cBhvr>
                                        <p:cTn id="97"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99" dur="500"/>
                                        <p:tgtEl>
                                          <p:spTgt spid="25">
                                            <p:txEl>
                                              <p:pRg st="0" end="0"/>
                                            </p:txEl>
                                          </p:spTgt>
                                        </p:tgtEl>
                                      </p:cBhvr>
                                    </p:animEffect>
                                  </p:childTnLst>
                                </p:cTn>
                              </p:par>
                              <p:par>
                                <p:cTn id="100" presetID="10" presetClass="entr" presetSubtype="0" fill="hold" grpId="0" nodeType="withEffect">
                                  <p:stCondLst>
                                    <p:cond delay="150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250"/>
                                        <p:tgtEl>
                                          <p:spTgt spid="26"/>
                                        </p:tgtEl>
                                      </p:cBhvr>
                                    </p:animEffect>
                                  </p:childTnLst>
                                </p:cTn>
                              </p:par>
                              <p:par>
                                <p:cTn id="103" presetID="42" presetClass="path" presetSubtype="0" decel="100000" fill="hold" grpId="1" nodeType="withEffect">
                                  <p:stCondLst>
                                    <p:cond delay="1500"/>
                                  </p:stCondLst>
                                  <p:childTnLst>
                                    <p:animMotion origin="layout" path="M 0.01667 -0.00047 L 0 2.96296E-6 " pathEditMode="relative" rAng="0" ptsTypes="AA">
                                      <p:cBhvr>
                                        <p:cTn id="104" dur="500" fill="hold"/>
                                        <p:tgtEl>
                                          <p:spTgt spid="26"/>
                                        </p:tgtEl>
                                        <p:attrNameLst>
                                          <p:attrName>ppt_x</p:attrName>
                                          <p:attrName>ppt_y</p:attrName>
                                        </p:attrNameLst>
                                      </p:cBhvr>
                                      <p:rCtr x="-833" y="23"/>
                                    </p:animMotion>
                                  </p:childTnLst>
                                </p:cTn>
                              </p:par>
                              <p:par>
                                <p:cTn id="105" presetID="53" presetClass="entr" presetSubtype="16" fill="hold" grpId="0" nodeType="withEffect">
                                  <p:stCondLst>
                                    <p:cond delay="1500"/>
                                  </p:stCondLst>
                                  <p:childTnLst>
                                    <p:set>
                                      <p:cBhvr>
                                        <p:cTn id="106" dur="1" fill="hold">
                                          <p:stCondLst>
                                            <p:cond delay="0"/>
                                          </p:stCondLst>
                                        </p:cTn>
                                        <p:tgtEl>
                                          <p:spTgt spid="27">
                                            <p:bg/>
                                          </p:spTgt>
                                        </p:tgtEl>
                                        <p:attrNameLst>
                                          <p:attrName>style.visibility</p:attrName>
                                        </p:attrNameLst>
                                      </p:cBhvr>
                                      <p:to>
                                        <p:strVal val="visible"/>
                                      </p:to>
                                    </p:set>
                                    <p:anim calcmode="lin" valueType="num">
                                      <p:cBhvr>
                                        <p:cTn id="107" dur="500" fill="hold"/>
                                        <p:tgtEl>
                                          <p:spTgt spid="27">
                                            <p:bg/>
                                          </p:spTgt>
                                        </p:tgtEl>
                                        <p:attrNameLst>
                                          <p:attrName>ppt_w</p:attrName>
                                        </p:attrNameLst>
                                      </p:cBhvr>
                                      <p:tavLst>
                                        <p:tav tm="0">
                                          <p:val>
                                            <p:fltVal val="0"/>
                                          </p:val>
                                        </p:tav>
                                        <p:tav tm="100000">
                                          <p:val>
                                            <p:strVal val="#ppt_w"/>
                                          </p:val>
                                        </p:tav>
                                      </p:tavLst>
                                    </p:anim>
                                    <p:anim calcmode="lin" valueType="num">
                                      <p:cBhvr>
                                        <p:cTn id="108" dur="500" fill="hold"/>
                                        <p:tgtEl>
                                          <p:spTgt spid="27">
                                            <p:bg/>
                                          </p:spTgt>
                                        </p:tgtEl>
                                        <p:attrNameLst>
                                          <p:attrName>ppt_h</p:attrName>
                                        </p:attrNameLst>
                                      </p:cBhvr>
                                      <p:tavLst>
                                        <p:tav tm="0">
                                          <p:val>
                                            <p:fltVal val="0"/>
                                          </p:val>
                                        </p:tav>
                                        <p:tav tm="100000">
                                          <p:val>
                                            <p:strVal val="#ppt_h"/>
                                          </p:val>
                                        </p:tav>
                                      </p:tavLst>
                                    </p:anim>
                                    <p:animEffect transition="in" filter="fade">
                                      <p:cBhvr>
                                        <p:cTn id="109" dur="500"/>
                                        <p:tgtEl>
                                          <p:spTgt spid="27">
                                            <p:bg/>
                                          </p:spTgt>
                                        </p:tgtEl>
                                      </p:cBhvr>
                                    </p:animEffect>
                                  </p:childTnLst>
                                </p:cTn>
                              </p:par>
                              <p:par>
                                <p:cTn id="110" presetID="53" presetClass="entr" presetSubtype="16" fill="hold" grpId="0" nodeType="withEffect">
                                  <p:stCondLst>
                                    <p:cond delay="1500"/>
                                  </p:stCondLst>
                                  <p:childTnLst>
                                    <p:set>
                                      <p:cBhvr>
                                        <p:cTn id="111" dur="1" fill="hold">
                                          <p:stCondLst>
                                            <p:cond delay="0"/>
                                          </p:stCondLst>
                                        </p:cTn>
                                        <p:tgtEl>
                                          <p:spTgt spid="27">
                                            <p:txEl>
                                              <p:pRg st="0" end="0"/>
                                            </p:txEl>
                                          </p:spTgt>
                                        </p:tgtEl>
                                        <p:attrNameLst>
                                          <p:attrName>style.visibility</p:attrName>
                                        </p:attrNameLst>
                                      </p:cBhvr>
                                      <p:to>
                                        <p:strVal val="visible"/>
                                      </p:to>
                                    </p:set>
                                    <p:anim calcmode="lin" valueType="num">
                                      <p:cBhvr>
                                        <p:cTn id="112"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113"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114" dur="500"/>
                                        <p:tgtEl>
                                          <p:spTgt spid="27">
                                            <p:txEl>
                                              <p:pRg st="0" end="0"/>
                                            </p:txEl>
                                          </p:spTgt>
                                        </p:tgtEl>
                                      </p:cBhvr>
                                    </p:animEffect>
                                  </p:childTnLst>
                                </p:cTn>
                              </p:par>
                              <p:par>
                                <p:cTn id="115" presetID="10" presetClass="entr" presetSubtype="0" fill="hold" grpId="0" nodeType="withEffect">
                                  <p:stCondLst>
                                    <p:cond delay="175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250"/>
                                        <p:tgtEl>
                                          <p:spTgt spid="28"/>
                                        </p:tgtEl>
                                      </p:cBhvr>
                                    </p:animEffect>
                                  </p:childTnLst>
                                </p:cTn>
                              </p:par>
                              <p:par>
                                <p:cTn id="118" presetID="42" presetClass="path" presetSubtype="0" decel="100000" fill="hold" grpId="1" nodeType="withEffect">
                                  <p:stCondLst>
                                    <p:cond delay="1750"/>
                                  </p:stCondLst>
                                  <p:childTnLst>
                                    <p:animMotion origin="layout" path="M 0.01667 -0.00046 L 0 1.85185E-6 " pathEditMode="relative" rAng="0" ptsTypes="AA">
                                      <p:cBhvr>
                                        <p:cTn id="119" dur="500" fill="hold"/>
                                        <p:tgtEl>
                                          <p:spTgt spid="28"/>
                                        </p:tgtEl>
                                        <p:attrNameLst>
                                          <p:attrName>ppt_x</p:attrName>
                                          <p:attrName>ppt_y</p:attrName>
                                        </p:attrNameLst>
                                      </p:cBhvr>
                                      <p:rCtr x="-833" y="23"/>
                                    </p:animMotion>
                                  </p:childTnLst>
                                </p:cTn>
                              </p:par>
                              <p:par>
                                <p:cTn id="120" presetID="53" presetClass="entr" presetSubtype="16" fill="hold" grpId="0" nodeType="withEffect">
                                  <p:stCondLst>
                                    <p:cond delay="1750"/>
                                  </p:stCondLst>
                                  <p:childTnLst>
                                    <p:set>
                                      <p:cBhvr>
                                        <p:cTn id="121" dur="1" fill="hold">
                                          <p:stCondLst>
                                            <p:cond delay="0"/>
                                          </p:stCondLst>
                                        </p:cTn>
                                        <p:tgtEl>
                                          <p:spTgt spid="29">
                                            <p:bg/>
                                          </p:spTgt>
                                        </p:tgtEl>
                                        <p:attrNameLst>
                                          <p:attrName>style.visibility</p:attrName>
                                        </p:attrNameLst>
                                      </p:cBhvr>
                                      <p:to>
                                        <p:strVal val="visible"/>
                                      </p:to>
                                    </p:set>
                                    <p:anim calcmode="lin" valueType="num">
                                      <p:cBhvr>
                                        <p:cTn id="122" dur="500" fill="hold"/>
                                        <p:tgtEl>
                                          <p:spTgt spid="29">
                                            <p:bg/>
                                          </p:spTgt>
                                        </p:tgtEl>
                                        <p:attrNameLst>
                                          <p:attrName>ppt_w</p:attrName>
                                        </p:attrNameLst>
                                      </p:cBhvr>
                                      <p:tavLst>
                                        <p:tav tm="0">
                                          <p:val>
                                            <p:fltVal val="0"/>
                                          </p:val>
                                        </p:tav>
                                        <p:tav tm="100000">
                                          <p:val>
                                            <p:strVal val="#ppt_w"/>
                                          </p:val>
                                        </p:tav>
                                      </p:tavLst>
                                    </p:anim>
                                    <p:anim calcmode="lin" valueType="num">
                                      <p:cBhvr>
                                        <p:cTn id="123" dur="500" fill="hold"/>
                                        <p:tgtEl>
                                          <p:spTgt spid="29">
                                            <p:bg/>
                                          </p:spTgt>
                                        </p:tgtEl>
                                        <p:attrNameLst>
                                          <p:attrName>ppt_h</p:attrName>
                                        </p:attrNameLst>
                                      </p:cBhvr>
                                      <p:tavLst>
                                        <p:tav tm="0">
                                          <p:val>
                                            <p:fltVal val="0"/>
                                          </p:val>
                                        </p:tav>
                                        <p:tav tm="100000">
                                          <p:val>
                                            <p:strVal val="#ppt_h"/>
                                          </p:val>
                                        </p:tav>
                                      </p:tavLst>
                                    </p:anim>
                                    <p:animEffect transition="in" filter="fade">
                                      <p:cBhvr>
                                        <p:cTn id="124" dur="500"/>
                                        <p:tgtEl>
                                          <p:spTgt spid="29">
                                            <p:bg/>
                                          </p:spTgt>
                                        </p:tgtEl>
                                      </p:cBhvr>
                                    </p:animEffect>
                                  </p:childTnLst>
                                </p:cTn>
                              </p:par>
                              <p:par>
                                <p:cTn id="125" presetID="53" presetClass="entr" presetSubtype="16" fill="hold" grpId="0" nodeType="withEffect">
                                  <p:stCondLst>
                                    <p:cond delay="1750"/>
                                  </p:stCondLst>
                                  <p:childTnLst>
                                    <p:set>
                                      <p:cBhvr>
                                        <p:cTn id="126" dur="1" fill="hold">
                                          <p:stCondLst>
                                            <p:cond delay="0"/>
                                          </p:stCondLst>
                                        </p:cTn>
                                        <p:tgtEl>
                                          <p:spTgt spid="29">
                                            <p:txEl>
                                              <p:pRg st="0" end="0"/>
                                            </p:txEl>
                                          </p:spTgt>
                                        </p:tgtEl>
                                        <p:attrNameLst>
                                          <p:attrName>style.visibility</p:attrName>
                                        </p:attrNameLst>
                                      </p:cBhvr>
                                      <p:to>
                                        <p:strVal val="visible"/>
                                      </p:to>
                                    </p:set>
                                    <p:anim calcmode="lin" valueType="num">
                                      <p:cBhvr>
                                        <p:cTn id="127"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128"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129" dur="500"/>
                                        <p:tgtEl>
                                          <p:spTgt spid="29">
                                            <p:txEl>
                                              <p:pRg st="0" end="0"/>
                                            </p:txEl>
                                          </p:spTgt>
                                        </p:tgtEl>
                                      </p:cBhvr>
                                    </p:animEffect>
                                  </p:childTnLst>
                                </p:cTn>
                              </p:par>
                              <p:par>
                                <p:cTn id="130" presetID="10" presetClass="entr" presetSubtype="0" fill="hold" grpId="0" nodeType="withEffect">
                                  <p:stCondLst>
                                    <p:cond delay="2000"/>
                                  </p:stCondLst>
                                  <p:childTnLst>
                                    <p:set>
                                      <p:cBhvr>
                                        <p:cTn id="131" dur="1" fill="hold">
                                          <p:stCondLst>
                                            <p:cond delay="0"/>
                                          </p:stCondLst>
                                        </p:cTn>
                                        <p:tgtEl>
                                          <p:spTgt spid="30"/>
                                        </p:tgtEl>
                                        <p:attrNameLst>
                                          <p:attrName>style.visibility</p:attrName>
                                        </p:attrNameLst>
                                      </p:cBhvr>
                                      <p:to>
                                        <p:strVal val="visible"/>
                                      </p:to>
                                    </p:set>
                                    <p:animEffect transition="in" filter="fade">
                                      <p:cBhvr>
                                        <p:cTn id="132" dur="250"/>
                                        <p:tgtEl>
                                          <p:spTgt spid="30"/>
                                        </p:tgtEl>
                                      </p:cBhvr>
                                    </p:animEffect>
                                  </p:childTnLst>
                                </p:cTn>
                              </p:par>
                              <p:par>
                                <p:cTn id="133" presetID="42" presetClass="path" presetSubtype="0" decel="100000" fill="hold" grpId="1" nodeType="withEffect">
                                  <p:stCondLst>
                                    <p:cond delay="2000"/>
                                  </p:stCondLst>
                                  <p:childTnLst>
                                    <p:animMotion origin="layout" path="M 0.01667 -0.00047 L 1.66667E-6 3.7037E-6 " pathEditMode="relative" rAng="0" ptsTypes="AA">
                                      <p:cBhvr>
                                        <p:cTn id="134" dur="500" fill="hold"/>
                                        <p:tgtEl>
                                          <p:spTgt spid="30"/>
                                        </p:tgtEl>
                                        <p:attrNameLst>
                                          <p:attrName>ppt_x</p:attrName>
                                          <p:attrName>ppt_y</p:attrName>
                                        </p:attrNameLst>
                                      </p:cBhvr>
                                      <p:rCtr x="-833" y="23"/>
                                    </p:animMotion>
                                  </p:childTnLst>
                                </p:cTn>
                              </p:par>
                              <p:par>
                                <p:cTn id="135" presetID="53" presetClass="entr" presetSubtype="16" fill="hold" grpId="0" nodeType="withEffect">
                                  <p:stCondLst>
                                    <p:cond delay="2000"/>
                                  </p:stCondLst>
                                  <p:childTnLst>
                                    <p:set>
                                      <p:cBhvr>
                                        <p:cTn id="136" dur="1" fill="hold">
                                          <p:stCondLst>
                                            <p:cond delay="0"/>
                                          </p:stCondLst>
                                        </p:cTn>
                                        <p:tgtEl>
                                          <p:spTgt spid="31">
                                            <p:bg/>
                                          </p:spTgt>
                                        </p:tgtEl>
                                        <p:attrNameLst>
                                          <p:attrName>style.visibility</p:attrName>
                                        </p:attrNameLst>
                                      </p:cBhvr>
                                      <p:to>
                                        <p:strVal val="visible"/>
                                      </p:to>
                                    </p:set>
                                    <p:anim calcmode="lin" valueType="num">
                                      <p:cBhvr>
                                        <p:cTn id="137" dur="500" fill="hold"/>
                                        <p:tgtEl>
                                          <p:spTgt spid="31">
                                            <p:bg/>
                                          </p:spTgt>
                                        </p:tgtEl>
                                        <p:attrNameLst>
                                          <p:attrName>ppt_w</p:attrName>
                                        </p:attrNameLst>
                                      </p:cBhvr>
                                      <p:tavLst>
                                        <p:tav tm="0">
                                          <p:val>
                                            <p:fltVal val="0"/>
                                          </p:val>
                                        </p:tav>
                                        <p:tav tm="100000">
                                          <p:val>
                                            <p:strVal val="#ppt_w"/>
                                          </p:val>
                                        </p:tav>
                                      </p:tavLst>
                                    </p:anim>
                                    <p:anim calcmode="lin" valueType="num">
                                      <p:cBhvr>
                                        <p:cTn id="138" dur="500" fill="hold"/>
                                        <p:tgtEl>
                                          <p:spTgt spid="31">
                                            <p:bg/>
                                          </p:spTgt>
                                        </p:tgtEl>
                                        <p:attrNameLst>
                                          <p:attrName>ppt_h</p:attrName>
                                        </p:attrNameLst>
                                      </p:cBhvr>
                                      <p:tavLst>
                                        <p:tav tm="0">
                                          <p:val>
                                            <p:fltVal val="0"/>
                                          </p:val>
                                        </p:tav>
                                        <p:tav tm="100000">
                                          <p:val>
                                            <p:strVal val="#ppt_h"/>
                                          </p:val>
                                        </p:tav>
                                      </p:tavLst>
                                    </p:anim>
                                    <p:animEffect transition="in" filter="fade">
                                      <p:cBhvr>
                                        <p:cTn id="139" dur="500"/>
                                        <p:tgtEl>
                                          <p:spTgt spid="31">
                                            <p:bg/>
                                          </p:spTgt>
                                        </p:tgtEl>
                                      </p:cBhvr>
                                    </p:animEffect>
                                  </p:childTnLst>
                                </p:cTn>
                              </p:par>
                              <p:par>
                                <p:cTn id="140" presetID="53" presetClass="entr" presetSubtype="16" fill="hold" grpId="0" nodeType="withEffect">
                                  <p:stCondLst>
                                    <p:cond delay="2000"/>
                                  </p:stCondLst>
                                  <p:childTnLst>
                                    <p:set>
                                      <p:cBhvr>
                                        <p:cTn id="141" dur="1" fill="hold">
                                          <p:stCondLst>
                                            <p:cond delay="0"/>
                                          </p:stCondLst>
                                        </p:cTn>
                                        <p:tgtEl>
                                          <p:spTgt spid="31">
                                            <p:txEl>
                                              <p:pRg st="0" end="0"/>
                                            </p:txEl>
                                          </p:spTgt>
                                        </p:tgtEl>
                                        <p:attrNameLst>
                                          <p:attrName>style.visibility</p:attrName>
                                        </p:attrNameLst>
                                      </p:cBhvr>
                                      <p:to>
                                        <p:strVal val="visible"/>
                                      </p:to>
                                    </p:set>
                                    <p:anim calcmode="lin" valueType="num">
                                      <p:cBhvr>
                                        <p:cTn id="142"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143"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144" dur="500"/>
                                        <p:tgtEl>
                                          <p:spTgt spid="31">
                                            <p:txEl>
                                              <p:pRg st="0" end="0"/>
                                            </p:txEl>
                                          </p:spTgt>
                                        </p:tgtEl>
                                      </p:cBhvr>
                                    </p:animEffect>
                                  </p:childTnLst>
                                </p:cTn>
                              </p:par>
                              <p:par>
                                <p:cTn id="145" presetID="10" presetClass="entr" presetSubtype="0" fill="hold" grpId="0" nodeType="withEffect">
                                  <p:stCondLst>
                                    <p:cond delay="2250"/>
                                  </p:stCondLst>
                                  <p:childTnLst>
                                    <p:set>
                                      <p:cBhvr>
                                        <p:cTn id="146" dur="1" fill="hold">
                                          <p:stCondLst>
                                            <p:cond delay="0"/>
                                          </p:stCondLst>
                                        </p:cTn>
                                        <p:tgtEl>
                                          <p:spTgt spid="32"/>
                                        </p:tgtEl>
                                        <p:attrNameLst>
                                          <p:attrName>style.visibility</p:attrName>
                                        </p:attrNameLst>
                                      </p:cBhvr>
                                      <p:to>
                                        <p:strVal val="visible"/>
                                      </p:to>
                                    </p:set>
                                    <p:animEffect transition="in" filter="fade">
                                      <p:cBhvr>
                                        <p:cTn id="147" dur="250"/>
                                        <p:tgtEl>
                                          <p:spTgt spid="32"/>
                                        </p:tgtEl>
                                      </p:cBhvr>
                                    </p:animEffect>
                                  </p:childTnLst>
                                </p:cTn>
                              </p:par>
                              <p:par>
                                <p:cTn id="148" presetID="42" presetClass="path" presetSubtype="0" decel="100000" fill="hold" grpId="1" nodeType="withEffect">
                                  <p:stCondLst>
                                    <p:cond delay="2250"/>
                                  </p:stCondLst>
                                  <p:childTnLst>
                                    <p:animMotion origin="layout" path="M 0.01667 -0.00047 L 1.66667E-6 4.07407E-6 " pathEditMode="relative" rAng="0" ptsTypes="AA">
                                      <p:cBhvr>
                                        <p:cTn id="149" dur="500" fill="hold"/>
                                        <p:tgtEl>
                                          <p:spTgt spid="32"/>
                                        </p:tgtEl>
                                        <p:attrNameLst>
                                          <p:attrName>ppt_x</p:attrName>
                                          <p:attrName>ppt_y</p:attrName>
                                        </p:attrNameLst>
                                      </p:cBhvr>
                                      <p:rCtr x="-833" y="23"/>
                                    </p:animMotion>
                                  </p:childTnLst>
                                </p:cTn>
                              </p:par>
                              <p:par>
                                <p:cTn id="150" presetID="53" presetClass="entr" presetSubtype="16" fill="hold" grpId="0" nodeType="withEffect">
                                  <p:stCondLst>
                                    <p:cond delay="2250"/>
                                  </p:stCondLst>
                                  <p:childTnLst>
                                    <p:set>
                                      <p:cBhvr>
                                        <p:cTn id="151" dur="1" fill="hold">
                                          <p:stCondLst>
                                            <p:cond delay="0"/>
                                          </p:stCondLst>
                                        </p:cTn>
                                        <p:tgtEl>
                                          <p:spTgt spid="33">
                                            <p:bg/>
                                          </p:spTgt>
                                        </p:tgtEl>
                                        <p:attrNameLst>
                                          <p:attrName>style.visibility</p:attrName>
                                        </p:attrNameLst>
                                      </p:cBhvr>
                                      <p:to>
                                        <p:strVal val="visible"/>
                                      </p:to>
                                    </p:set>
                                    <p:anim calcmode="lin" valueType="num">
                                      <p:cBhvr>
                                        <p:cTn id="152" dur="500" fill="hold"/>
                                        <p:tgtEl>
                                          <p:spTgt spid="33">
                                            <p:bg/>
                                          </p:spTgt>
                                        </p:tgtEl>
                                        <p:attrNameLst>
                                          <p:attrName>ppt_w</p:attrName>
                                        </p:attrNameLst>
                                      </p:cBhvr>
                                      <p:tavLst>
                                        <p:tav tm="0">
                                          <p:val>
                                            <p:fltVal val="0"/>
                                          </p:val>
                                        </p:tav>
                                        <p:tav tm="100000">
                                          <p:val>
                                            <p:strVal val="#ppt_w"/>
                                          </p:val>
                                        </p:tav>
                                      </p:tavLst>
                                    </p:anim>
                                    <p:anim calcmode="lin" valueType="num">
                                      <p:cBhvr>
                                        <p:cTn id="153" dur="500" fill="hold"/>
                                        <p:tgtEl>
                                          <p:spTgt spid="33">
                                            <p:bg/>
                                          </p:spTgt>
                                        </p:tgtEl>
                                        <p:attrNameLst>
                                          <p:attrName>ppt_h</p:attrName>
                                        </p:attrNameLst>
                                      </p:cBhvr>
                                      <p:tavLst>
                                        <p:tav tm="0">
                                          <p:val>
                                            <p:fltVal val="0"/>
                                          </p:val>
                                        </p:tav>
                                        <p:tav tm="100000">
                                          <p:val>
                                            <p:strVal val="#ppt_h"/>
                                          </p:val>
                                        </p:tav>
                                      </p:tavLst>
                                    </p:anim>
                                    <p:animEffect transition="in" filter="fade">
                                      <p:cBhvr>
                                        <p:cTn id="154" dur="500"/>
                                        <p:tgtEl>
                                          <p:spTgt spid="33">
                                            <p:bg/>
                                          </p:spTgt>
                                        </p:tgtEl>
                                      </p:cBhvr>
                                    </p:animEffect>
                                  </p:childTnLst>
                                </p:cTn>
                              </p:par>
                              <p:par>
                                <p:cTn id="155" presetID="53" presetClass="entr" presetSubtype="16" fill="hold" grpId="0" nodeType="withEffect">
                                  <p:stCondLst>
                                    <p:cond delay="2250"/>
                                  </p:stCondLst>
                                  <p:childTnLst>
                                    <p:set>
                                      <p:cBhvr>
                                        <p:cTn id="156" dur="1" fill="hold">
                                          <p:stCondLst>
                                            <p:cond delay="0"/>
                                          </p:stCondLst>
                                        </p:cTn>
                                        <p:tgtEl>
                                          <p:spTgt spid="33">
                                            <p:txEl>
                                              <p:pRg st="0" end="0"/>
                                            </p:txEl>
                                          </p:spTgt>
                                        </p:tgtEl>
                                        <p:attrNameLst>
                                          <p:attrName>style.visibility</p:attrName>
                                        </p:attrNameLst>
                                      </p:cBhvr>
                                      <p:to>
                                        <p:strVal val="visible"/>
                                      </p:to>
                                    </p:set>
                                    <p:anim calcmode="lin" valueType="num">
                                      <p:cBhvr>
                                        <p:cTn id="15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15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159" dur="500"/>
                                        <p:tgtEl>
                                          <p:spTgt spid="33">
                                            <p:txEl>
                                              <p:pRg st="0" end="0"/>
                                            </p:txEl>
                                          </p:spTgt>
                                        </p:tgtEl>
                                      </p:cBhvr>
                                    </p:animEffect>
                                  </p:childTnLst>
                                </p:cTn>
                              </p:par>
                              <p:par>
                                <p:cTn id="160" presetID="10" presetClass="entr" presetSubtype="0" fill="hold" grpId="0" nodeType="withEffect">
                                  <p:stCondLst>
                                    <p:cond delay="2500"/>
                                  </p:stCondLst>
                                  <p:childTnLst>
                                    <p:set>
                                      <p:cBhvr>
                                        <p:cTn id="161" dur="1" fill="hold">
                                          <p:stCondLst>
                                            <p:cond delay="0"/>
                                          </p:stCondLst>
                                        </p:cTn>
                                        <p:tgtEl>
                                          <p:spTgt spid="34"/>
                                        </p:tgtEl>
                                        <p:attrNameLst>
                                          <p:attrName>style.visibility</p:attrName>
                                        </p:attrNameLst>
                                      </p:cBhvr>
                                      <p:to>
                                        <p:strVal val="visible"/>
                                      </p:to>
                                    </p:set>
                                    <p:animEffect transition="in" filter="fade">
                                      <p:cBhvr>
                                        <p:cTn id="162" dur="250"/>
                                        <p:tgtEl>
                                          <p:spTgt spid="34"/>
                                        </p:tgtEl>
                                      </p:cBhvr>
                                    </p:animEffect>
                                  </p:childTnLst>
                                </p:cTn>
                              </p:par>
                              <p:par>
                                <p:cTn id="163" presetID="42" presetClass="path" presetSubtype="0" decel="100000" fill="hold" grpId="1" nodeType="withEffect">
                                  <p:stCondLst>
                                    <p:cond delay="2500"/>
                                  </p:stCondLst>
                                  <p:childTnLst>
                                    <p:animMotion origin="layout" path="M 0.01667 -0.00047 L 1.66667E-6 2.96296E-6 " pathEditMode="relative" rAng="0" ptsTypes="AA">
                                      <p:cBhvr>
                                        <p:cTn id="164" dur="500" fill="hold"/>
                                        <p:tgtEl>
                                          <p:spTgt spid="34"/>
                                        </p:tgtEl>
                                        <p:attrNameLst>
                                          <p:attrName>ppt_x</p:attrName>
                                          <p:attrName>ppt_y</p:attrName>
                                        </p:attrNameLst>
                                      </p:cBhvr>
                                      <p:rCtr x="-833" y="23"/>
                                    </p:animMotion>
                                  </p:childTnLst>
                                </p:cTn>
                              </p:par>
                              <p:par>
                                <p:cTn id="165" presetID="53" presetClass="entr" presetSubtype="16" fill="hold" grpId="0" nodeType="withEffect">
                                  <p:stCondLst>
                                    <p:cond delay="2500"/>
                                  </p:stCondLst>
                                  <p:childTnLst>
                                    <p:set>
                                      <p:cBhvr>
                                        <p:cTn id="166" dur="1" fill="hold">
                                          <p:stCondLst>
                                            <p:cond delay="0"/>
                                          </p:stCondLst>
                                        </p:cTn>
                                        <p:tgtEl>
                                          <p:spTgt spid="35">
                                            <p:bg/>
                                          </p:spTgt>
                                        </p:tgtEl>
                                        <p:attrNameLst>
                                          <p:attrName>style.visibility</p:attrName>
                                        </p:attrNameLst>
                                      </p:cBhvr>
                                      <p:to>
                                        <p:strVal val="visible"/>
                                      </p:to>
                                    </p:set>
                                    <p:anim calcmode="lin" valueType="num">
                                      <p:cBhvr>
                                        <p:cTn id="167" dur="500" fill="hold"/>
                                        <p:tgtEl>
                                          <p:spTgt spid="35">
                                            <p:bg/>
                                          </p:spTgt>
                                        </p:tgtEl>
                                        <p:attrNameLst>
                                          <p:attrName>ppt_w</p:attrName>
                                        </p:attrNameLst>
                                      </p:cBhvr>
                                      <p:tavLst>
                                        <p:tav tm="0">
                                          <p:val>
                                            <p:fltVal val="0"/>
                                          </p:val>
                                        </p:tav>
                                        <p:tav tm="100000">
                                          <p:val>
                                            <p:strVal val="#ppt_w"/>
                                          </p:val>
                                        </p:tav>
                                      </p:tavLst>
                                    </p:anim>
                                    <p:anim calcmode="lin" valueType="num">
                                      <p:cBhvr>
                                        <p:cTn id="168" dur="500" fill="hold"/>
                                        <p:tgtEl>
                                          <p:spTgt spid="35">
                                            <p:bg/>
                                          </p:spTgt>
                                        </p:tgtEl>
                                        <p:attrNameLst>
                                          <p:attrName>ppt_h</p:attrName>
                                        </p:attrNameLst>
                                      </p:cBhvr>
                                      <p:tavLst>
                                        <p:tav tm="0">
                                          <p:val>
                                            <p:fltVal val="0"/>
                                          </p:val>
                                        </p:tav>
                                        <p:tav tm="100000">
                                          <p:val>
                                            <p:strVal val="#ppt_h"/>
                                          </p:val>
                                        </p:tav>
                                      </p:tavLst>
                                    </p:anim>
                                    <p:animEffect transition="in" filter="fade">
                                      <p:cBhvr>
                                        <p:cTn id="169" dur="500"/>
                                        <p:tgtEl>
                                          <p:spTgt spid="35">
                                            <p:bg/>
                                          </p:spTgt>
                                        </p:tgtEl>
                                      </p:cBhvr>
                                    </p:animEffect>
                                  </p:childTnLst>
                                </p:cTn>
                              </p:par>
                              <p:par>
                                <p:cTn id="170" presetID="53" presetClass="entr" presetSubtype="16" fill="hold" grpId="0" nodeType="withEffect">
                                  <p:stCondLst>
                                    <p:cond delay="2500"/>
                                  </p:stCondLst>
                                  <p:childTnLst>
                                    <p:set>
                                      <p:cBhvr>
                                        <p:cTn id="171" dur="1" fill="hold">
                                          <p:stCondLst>
                                            <p:cond delay="0"/>
                                          </p:stCondLst>
                                        </p:cTn>
                                        <p:tgtEl>
                                          <p:spTgt spid="35">
                                            <p:txEl>
                                              <p:pRg st="0" end="0"/>
                                            </p:txEl>
                                          </p:spTgt>
                                        </p:tgtEl>
                                        <p:attrNameLst>
                                          <p:attrName>style.visibility</p:attrName>
                                        </p:attrNameLst>
                                      </p:cBhvr>
                                      <p:to>
                                        <p:strVal val="visible"/>
                                      </p:to>
                                    </p:set>
                                    <p:anim calcmode="lin" valueType="num">
                                      <p:cBhvr>
                                        <p:cTn id="172"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173"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174" dur="500"/>
                                        <p:tgtEl>
                                          <p:spTgt spid="35">
                                            <p:txEl>
                                              <p:pRg st="0" end="0"/>
                                            </p:txEl>
                                          </p:spTgt>
                                        </p:tgtEl>
                                      </p:cBhvr>
                                    </p:animEffect>
                                  </p:childTnLst>
                                </p:cTn>
                              </p:par>
                              <p:par>
                                <p:cTn id="175" presetID="10" presetClass="entr" presetSubtype="0" fill="hold" grpId="0" nodeType="withEffect">
                                  <p:stCondLst>
                                    <p:cond delay="2750"/>
                                  </p:stCondLst>
                                  <p:childTnLst>
                                    <p:set>
                                      <p:cBhvr>
                                        <p:cTn id="176" dur="1" fill="hold">
                                          <p:stCondLst>
                                            <p:cond delay="0"/>
                                          </p:stCondLst>
                                        </p:cTn>
                                        <p:tgtEl>
                                          <p:spTgt spid="36"/>
                                        </p:tgtEl>
                                        <p:attrNameLst>
                                          <p:attrName>style.visibility</p:attrName>
                                        </p:attrNameLst>
                                      </p:cBhvr>
                                      <p:to>
                                        <p:strVal val="visible"/>
                                      </p:to>
                                    </p:set>
                                    <p:animEffect transition="in" filter="fade">
                                      <p:cBhvr>
                                        <p:cTn id="177" dur="250"/>
                                        <p:tgtEl>
                                          <p:spTgt spid="36"/>
                                        </p:tgtEl>
                                      </p:cBhvr>
                                    </p:animEffect>
                                  </p:childTnLst>
                                </p:cTn>
                              </p:par>
                              <p:par>
                                <p:cTn id="178" presetID="42" presetClass="path" presetSubtype="0" decel="100000" fill="hold" grpId="1" nodeType="withEffect">
                                  <p:stCondLst>
                                    <p:cond delay="2750"/>
                                  </p:stCondLst>
                                  <p:childTnLst>
                                    <p:animMotion origin="layout" path="M 0.01667 -0.00046 L 1.66667E-6 1.85185E-6 " pathEditMode="relative" rAng="0" ptsTypes="AA">
                                      <p:cBhvr>
                                        <p:cTn id="179" dur="500" fill="hold"/>
                                        <p:tgtEl>
                                          <p:spTgt spid="36"/>
                                        </p:tgtEl>
                                        <p:attrNameLst>
                                          <p:attrName>ppt_x</p:attrName>
                                          <p:attrName>ppt_y</p:attrName>
                                        </p:attrNameLst>
                                      </p:cBhvr>
                                      <p:rCtr x="-833"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tmplLst>
          <p:tmpl>
            <p:tnLst>
              <p:par>
                <p:cTn presetID="53" presetClass="entr" presetSubtype="16"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Lst>
      </p:bldP>
      <p:bldP spid="13" grpId="0">
        <p:tmplLst>
          <p:tmpl>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250"/>
                        <p:tgtEl>
                          <p:spTgt spid="13"/>
                        </p:tgtEl>
                      </p:cBhvr>
                    </p:animEffect>
                  </p:childTnLst>
                </p:cTn>
              </p:par>
            </p:tnLst>
          </p:tmpl>
        </p:tmplLst>
      </p:bldP>
      <p:bldP spid="13" grpId="1">
        <p:tmplLst>
          <p:tmpl>
            <p:tnLst>
              <p:par>
                <p:cTn presetID="42" presetClass="path" presetSubtype="0" decel="100000" fill="hold" nodeType="withEffect">
                  <p:stCondLst>
                    <p:cond delay="0"/>
                  </p:stCondLst>
                  <p:childTnLst>
                    <p:animMotion origin="layout" path="M 0.01666 -0.00047 L 3.33333E-6 4.07407E-6 " pathEditMode="relative" rAng="0" ptsTypes="AA">
                      <p:cBhvr>
                        <p:cTn dur="500" fill="hold"/>
                        <p:tgtEl>
                          <p:spTgt spid="13"/>
                        </p:tgtEl>
                        <p:attrNameLst>
                          <p:attrName>ppt_x</p:attrName>
                          <p:attrName>ppt_y</p:attrName>
                        </p:attrNameLst>
                      </p:cBhvr>
                      <p:rCtr x="-83300" y="2300"/>
                    </p:animMotion>
                  </p:childTnLst>
                </p:cTn>
              </p:par>
            </p:tnLst>
          </p:tmpl>
        </p:tmplLst>
      </p:bldP>
      <p:bldP spid="14" grpId="0" build="p" animBg="1">
        <p:tmplLst>
          <p:tmpl>
            <p:tnLst>
              <p:par>
                <p:cTn presetID="53" presetClass="entr" presetSubtype="16"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 lvl="1">
            <p:tnLst>
              <p:par>
                <p:cTn presetID="53" presetClass="entr" presetSubtype="16"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5" grpId="0">
        <p:tmplLst>
          <p:tmpl>
            <p:tnLst>
              <p:par>
                <p:cTn presetID="10" presetClass="entr" presetSubtype="0" fill="hold" nodeType="withEffect">
                  <p:stCondLst>
                    <p:cond delay="250"/>
                  </p:stCondLst>
                  <p:childTnLst>
                    <p:set>
                      <p:cBhvr>
                        <p:cTn dur="1" fill="hold">
                          <p:stCondLst>
                            <p:cond delay="0"/>
                          </p:stCondLst>
                        </p:cTn>
                        <p:tgtEl>
                          <p:spTgt spid="15"/>
                        </p:tgtEl>
                        <p:attrNameLst>
                          <p:attrName>style.visibility</p:attrName>
                        </p:attrNameLst>
                      </p:cBhvr>
                      <p:to>
                        <p:strVal val="visible"/>
                      </p:to>
                    </p:set>
                    <p:animEffect transition="in" filter="fade">
                      <p:cBhvr>
                        <p:cTn dur="250"/>
                        <p:tgtEl>
                          <p:spTgt spid="15"/>
                        </p:tgtEl>
                      </p:cBhvr>
                    </p:animEffect>
                  </p:childTnLst>
                </p:cTn>
              </p:par>
            </p:tnLst>
          </p:tmpl>
        </p:tmplLst>
      </p:bldP>
      <p:bldP spid="15" grpId="1">
        <p:tmplLst>
          <p:tmpl>
            <p:tnLst>
              <p:par>
                <p:cTn presetID="42" presetClass="path" presetSubtype="0" decel="100000" fill="hold" nodeType="withEffect">
                  <p:stCondLst>
                    <p:cond delay="250"/>
                  </p:stCondLst>
                  <p:childTnLst>
                    <p:animMotion origin="layout" path="M 0.01666 -0.00047 L 3.33333E-6 4.07407E-6 " pathEditMode="relative" rAng="0" ptsTypes="AA">
                      <p:cBhvr>
                        <p:cTn dur="500" fill="hold"/>
                        <p:tgtEl>
                          <p:spTgt spid="15"/>
                        </p:tgtEl>
                        <p:attrNameLst>
                          <p:attrName>ppt_x</p:attrName>
                          <p:attrName>ppt_y</p:attrName>
                        </p:attrNameLst>
                      </p:cBhvr>
                      <p:rCtr x="-83300" y="2300"/>
                    </p:animMotion>
                  </p:childTnLst>
                </p:cTn>
              </p:par>
            </p:tnLst>
          </p:tmpl>
        </p:tmplLst>
      </p:bldP>
      <p:bldP spid="16" grpId="0" build="p" animBg="1">
        <p:tmplLst>
          <p:tmpl>
            <p:tnLst>
              <p:par>
                <p:cTn presetID="53" presetClass="entr" presetSubtype="16" fill="hold" nodeType="withEffect">
                  <p:stCondLst>
                    <p:cond delay="25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 lvl="1">
            <p:tnLst>
              <p:par>
                <p:cTn presetID="53" presetClass="entr" presetSubtype="16" fill="hold" nodeType="withEffect">
                  <p:stCondLst>
                    <p:cond delay="25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Lst>
      </p:bldP>
      <p:bldP spid="17" grpId="0">
        <p:tmplLst>
          <p:tmpl>
            <p:tnLst>
              <p:par>
                <p:cTn presetID="10" presetClass="entr" presetSubtype="0"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fade">
                      <p:cBhvr>
                        <p:cTn dur="250"/>
                        <p:tgtEl>
                          <p:spTgt spid="17"/>
                        </p:tgtEl>
                      </p:cBhvr>
                    </p:animEffect>
                  </p:childTnLst>
                </p:cTn>
              </p:par>
            </p:tnLst>
          </p:tmpl>
        </p:tmplLst>
      </p:bldP>
      <p:bldP spid="17" grpId="1">
        <p:tmplLst>
          <p:tmpl>
            <p:tnLst>
              <p:par>
                <p:cTn presetID="42" presetClass="path" presetSubtype="0" decel="100000" fill="hold" nodeType="withEffect">
                  <p:stCondLst>
                    <p:cond delay="500"/>
                  </p:stCondLst>
                  <p:childTnLst>
                    <p:animMotion origin="layout" path="M 0.01666 -0.00047 L 3.33333E-6 4.07407E-6 " pathEditMode="relative" rAng="0" ptsTypes="AA">
                      <p:cBhvr>
                        <p:cTn dur="500" fill="hold"/>
                        <p:tgtEl>
                          <p:spTgt spid="17"/>
                        </p:tgtEl>
                        <p:attrNameLst>
                          <p:attrName>ppt_x</p:attrName>
                          <p:attrName>ppt_y</p:attrName>
                        </p:attrNameLst>
                      </p:cBhvr>
                      <p:rCtr x="-83300" y="2300"/>
                    </p:animMotion>
                  </p:childTnLst>
                </p:cTn>
              </p:par>
            </p:tnLst>
          </p:tmpl>
        </p:tmplLst>
      </p:bldP>
      <p:bldP spid="19" grpId="0" build="p" animBg="1">
        <p:tmplLst>
          <p:tmpl>
            <p:tnLst>
              <p:par>
                <p:cTn presetID="53" presetClass="entr" presetSubtype="16" fill="hold" nodeType="withEffect">
                  <p:stCondLst>
                    <p:cond delay="5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 lvl="1">
            <p:tnLst>
              <p:par>
                <p:cTn presetID="53" presetClass="entr" presetSubtype="16" fill="hold" nodeType="withEffect">
                  <p:stCondLst>
                    <p:cond delay="5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20" grpId="0">
        <p:tmplLst>
          <p:tmpl>
            <p:tnLst>
              <p:par>
                <p:cTn presetID="10" presetClass="entr" presetSubtype="0" fill="hold" nodeType="withEffect">
                  <p:stCondLst>
                    <p:cond delay="750"/>
                  </p:stCondLst>
                  <p:childTnLst>
                    <p:set>
                      <p:cBhvr>
                        <p:cTn dur="1" fill="hold">
                          <p:stCondLst>
                            <p:cond delay="0"/>
                          </p:stCondLst>
                        </p:cTn>
                        <p:tgtEl>
                          <p:spTgt spid="20"/>
                        </p:tgtEl>
                        <p:attrNameLst>
                          <p:attrName>style.visibility</p:attrName>
                        </p:attrNameLst>
                      </p:cBhvr>
                      <p:to>
                        <p:strVal val="visible"/>
                      </p:to>
                    </p:set>
                    <p:animEffect transition="in" filter="fade">
                      <p:cBhvr>
                        <p:cTn dur="250"/>
                        <p:tgtEl>
                          <p:spTgt spid="20"/>
                        </p:tgtEl>
                      </p:cBhvr>
                    </p:animEffect>
                  </p:childTnLst>
                </p:cTn>
              </p:par>
            </p:tnLst>
          </p:tmpl>
        </p:tmplLst>
      </p:bldP>
      <p:bldP spid="20" grpId="1">
        <p:tmplLst>
          <p:tmpl>
            <p:tnLst>
              <p:par>
                <p:cTn presetID="42" presetClass="path" presetSubtype="0" decel="100000" fill="hold" nodeType="withEffect">
                  <p:stCondLst>
                    <p:cond delay="750"/>
                  </p:stCondLst>
                  <p:childTnLst>
                    <p:animMotion origin="layout" path="M 0.01666 -0.00047 L 3.33333E-6 4.07407E-6 " pathEditMode="relative" rAng="0" ptsTypes="AA">
                      <p:cBhvr>
                        <p:cTn dur="500" fill="hold"/>
                        <p:tgtEl>
                          <p:spTgt spid="20"/>
                        </p:tgtEl>
                        <p:attrNameLst>
                          <p:attrName>ppt_x</p:attrName>
                          <p:attrName>ppt_y</p:attrName>
                        </p:attrNameLst>
                      </p:cBhvr>
                      <p:rCtr x="-83300" y="2300"/>
                    </p:animMotion>
                  </p:childTnLst>
                </p:cTn>
              </p:par>
            </p:tnLst>
          </p:tmpl>
        </p:tmplLst>
      </p:bldP>
      <p:bldP spid="21" grpId="0" build="p" animBg="1">
        <p:tmplLst>
          <p:tmpl>
            <p:tnLst>
              <p:par>
                <p:cTn presetID="53" presetClass="entr" presetSubtype="16" fill="hold" nodeType="withEffect">
                  <p:stCondLst>
                    <p:cond delay="75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 lvl="1">
            <p:tnLst>
              <p:par>
                <p:cTn presetID="53" presetClass="entr" presetSubtype="16" fill="hold" nodeType="withEffect">
                  <p:stCondLst>
                    <p:cond delay="75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p:tmplLst>
          <p:tmpl>
            <p:tnLst>
              <p:par>
                <p:cTn presetID="10" presetClass="entr" presetSubtype="0" fill="hold" nodeType="withEffect">
                  <p:stCondLst>
                    <p:cond delay="1000"/>
                  </p:stCondLst>
                  <p:childTnLst>
                    <p:set>
                      <p:cBhvr>
                        <p:cTn dur="1" fill="hold">
                          <p:stCondLst>
                            <p:cond delay="0"/>
                          </p:stCondLst>
                        </p:cTn>
                        <p:tgtEl>
                          <p:spTgt spid="22"/>
                        </p:tgtEl>
                        <p:attrNameLst>
                          <p:attrName>style.visibility</p:attrName>
                        </p:attrNameLst>
                      </p:cBhvr>
                      <p:to>
                        <p:strVal val="visible"/>
                      </p:to>
                    </p:set>
                    <p:animEffect transition="in" filter="fade">
                      <p:cBhvr>
                        <p:cTn dur="250"/>
                        <p:tgtEl>
                          <p:spTgt spid="22"/>
                        </p:tgtEl>
                      </p:cBhvr>
                    </p:animEffect>
                  </p:childTnLst>
                </p:cTn>
              </p:par>
            </p:tnLst>
          </p:tmpl>
        </p:tmplLst>
      </p:bldP>
      <p:bldP spid="22" grpId="1">
        <p:tmplLst>
          <p:tmpl>
            <p:tnLst>
              <p:par>
                <p:cTn presetID="42" presetClass="path" presetSubtype="0" decel="100000" fill="hold" nodeType="withEffect">
                  <p:stCondLst>
                    <p:cond delay="1000"/>
                  </p:stCondLst>
                  <p:childTnLst>
                    <p:animMotion origin="layout" path="M 0.01667 -0.00047 L 0 3.7037E-6 " pathEditMode="relative" rAng="0" ptsTypes="AA">
                      <p:cBhvr>
                        <p:cTn dur="500" fill="hold"/>
                        <p:tgtEl>
                          <p:spTgt spid="22"/>
                        </p:tgtEl>
                        <p:attrNameLst>
                          <p:attrName>ppt_x</p:attrName>
                          <p:attrName>ppt_y</p:attrName>
                        </p:attrNameLst>
                      </p:cBhvr>
                      <p:rCtr x="-833" y="23"/>
                    </p:animMotion>
                  </p:childTnLst>
                </p:cTn>
              </p:par>
            </p:tnLst>
          </p:tmpl>
        </p:tmplLst>
      </p:bldP>
      <p:bldP spid="23" grpId="0" build="p" animBg="1">
        <p:tmplLst>
          <p:tmpl>
            <p:tnLst>
              <p:par>
                <p:cTn presetID="53" presetClass="entr" presetSubtype="16" fill="hold" nodeType="withEffect">
                  <p:stCondLst>
                    <p:cond delay="1000"/>
                  </p:stCondLst>
                  <p:childTnLst>
                    <p:set>
                      <p:cBhvr>
                        <p:cTn dur="1" fill="hold">
                          <p:stCondLst>
                            <p:cond delay="0"/>
                          </p:stCondLst>
                        </p:cTn>
                        <p:tgtEl>
                          <p:spTgt spid="23"/>
                        </p:tgtEl>
                        <p:attrNameLst>
                          <p:attrName>style.visibility</p:attrName>
                        </p:attrNameLst>
                      </p:cBhvr>
                      <p:to>
                        <p:strVal val="visible"/>
                      </p:to>
                    </p:set>
                    <p:anim calcmode="lin" valueType="num">
                      <p:cBhvr>
                        <p:cTn dur="500" fill="hold"/>
                        <p:tgtEl>
                          <p:spTgt spid="23"/>
                        </p:tgtEl>
                        <p:attrNameLst>
                          <p:attrName>ppt_w</p:attrName>
                        </p:attrNameLst>
                      </p:cBhvr>
                      <p:tavLst>
                        <p:tav tm="0">
                          <p:val>
                            <p:fltVal val="0"/>
                          </p:val>
                        </p:tav>
                        <p:tav tm="100000">
                          <p:val>
                            <p:strVal val="#ppt_w"/>
                          </p:val>
                        </p:tav>
                      </p:tavLst>
                    </p:anim>
                    <p:anim calcmode="lin" valueType="num">
                      <p:cBhvr>
                        <p:cTn dur="500" fill="hold"/>
                        <p:tgtEl>
                          <p:spTgt spid="23"/>
                        </p:tgtEl>
                        <p:attrNameLst>
                          <p:attrName>ppt_h</p:attrName>
                        </p:attrNameLst>
                      </p:cBhvr>
                      <p:tavLst>
                        <p:tav tm="0">
                          <p:val>
                            <p:fltVal val="0"/>
                          </p:val>
                        </p:tav>
                        <p:tav tm="100000">
                          <p:val>
                            <p:strVal val="#ppt_h"/>
                          </p:val>
                        </p:tav>
                      </p:tavLst>
                    </p:anim>
                    <p:animEffect transition="in" filter="fade">
                      <p:cBhvr>
                        <p:cTn dur="500"/>
                        <p:tgtEl>
                          <p:spTgt spid="23"/>
                        </p:tgtEl>
                      </p:cBhvr>
                    </p:animEffect>
                  </p:childTnLst>
                </p:cTn>
              </p:par>
            </p:tnLst>
          </p:tmpl>
          <p:tmpl lvl="1">
            <p:tnLst>
              <p:par>
                <p:cTn presetID="53" presetClass="entr" presetSubtype="16" fill="hold" nodeType="withEffect">
                  <p:stCondLst>
                    <p:cond delay="1000"/>
                  </p:stCondLst>
                  <p:childTnLst>
                    <p:set>
                      <p:cBhvr>
                        <p:cTn dur="1" fill="hold">
                          <p:stCondLst>
                            <p:cond delay="0"/>
                          </p:stCondLst>
                        </p:cTn>
                        <p:tgtEl>
                          <p:spTgt spid="23"/>
                        </p:tgtEl>
                        <p:attrNameLst>
                          <p:attrName>style.visibility</p:attrName>
                        </p:attrNameLst>
                      </p:cBhvr>
                      <p:to>
                        <p:strVal val="visible"/>
                      </p:to>
                    </p:set>
                    <p:anim calcmode="lin" valueType="num">
                      <p:cBhvr>
                        <p:cTn dur="500" fill="hold"/>
                        <p:tgtEl>
                          <p:spTgt spid="23"/>
                        </p:tgtEl>
                        <p:attrNameLst>
                          <p:attrName>ppt_w</p:attrName>
                        </p:attrNameLst>
                      </p:cBhvr>
                      <p:tavLst>
                        <p:tav tm="0">
                          <p:val>
                            <p:fltVal val="0"/>
                          </p:val>
                        </p:tav>
                        <p:tav tm="100000">
                          <p:val>
                            <p:strVal val="#ppt_w"/>
                          </p:val>
                        </p:tav>
                      </p:tavLst>
                    </p:anim>
                    <p:anim calcmode="lin" valueType="num">
                      <p:cBhvr>
                        <p:cTn dur="500" fill="hold"/>
                        <p:tgtEl>
                          <p:spTgt spid="23"/>
                        </p:tgtEl>
                        <p:attrNameLst>
                          <p:attrName>ppt_h</p:attrName>
                        </p:attrNameLst>
                      </p:cBhvr>
                      <p:tavLst>
                        <p:tav tm="0">
                          <p:val>
                            <p:fltVal val="0"/>
                          </p:val>
                        </p:tav>
                        <p:tav tm="100000">
                          <p:val>
                            <p:strVal val="#ppt_h"/>
                          </p:val>
                        </p:tav>
                      </p:tavLst>
                    </p:anim>
                    <p:animEffect transition="in" filter="fade">
                      <p:cBhvr>
                        <p:cTn dur="500"/>
                        <p:tgtEl>
                          <p:spTgt spid="23"/>
                        </p:tgtEl>
                      </p:cBhvr>
                    </p:animEffect>
                  </p:childTnLst>
                </p:cTn>
              </p:par>
            </p:tnLst>
          </p:tmpl>
        </p:tmplLst>
      </p:bldP>
      <p:bldP spid="24" grpId="0">
        <p:tmplLst>
          <p:tmpl>
            <p:tnLst>
              <p:par>
                <p:cTn presetID="10" presetClass="entr" presetSubtype="0" fill="hold" nodeType="withEffect">
                  <p:stCondLst>
                    <p:cond delay="1250"/>
                  </p:stCondLst>
                  <p:childTnLst>
                    <p:set>
                      <p:cBhvr>
                        <p:cTn dur="1" fill="hold">
                          <p:stCondLst>
                            <p:cond delay="0"/>
                          </p:stCondLst>
                        </p:cTn>
                        <p:tgtEl>
                          <p:spTgt spid="24"/>
                        </p:tgtEl>
                        <p:attrNameLst>
                          <p:attrName>style.visibility</p:attrName>
                        </p:attrNameLst>
                      </p:cBhvr>
                      <p:to>
                        <p:strVal val="visible"/>
                      </p:to>
                    </p:set>
                    <p:animEffect transition="in" filter="fade">
                      <p:cBhvr>
                        <p:cTn dur="250"/>
                        <p:tgtEl>
                          <p:spTgt spid="24"/>
                        </p:tgtEl>
                      </p:cBhvr>
                    </p:animEffect>
                  </p:childTnLst>
                </p:cTn>
              </p:par>
            </p:tnLst>
          </p:tmpl>
        </p:tmplLst>
      </p:bldP>
      <p:bldP spid="24" grpId="1">
        <p:tmplLst>
          <p:tmpl>
            <p:tnLst>
              <p:par>
                <p:cTn presetID="42" presetClass="path" presetSubtype="0" decel="100000" fill="hold" nodeType="withEffect">
                  <p:stCondLst>
                    <p:cond delay="1250"/>
                  </p:stCondLst>
                  <p:childTnLst>
                    <p:animMotion origin="layout" path="M 0.01667 -0.00047 L 0 4.07407E-6 " pathEditMode="relative" rAng="0" ptsTypes="AA">
                      <p:cBhvr>
                        <p:cTn dur="500" fill="hold"/>
                        <p:tgtEl>
                          <p:spTgt spid="24"/>
                        </p:tgtEl>
                        <p:attrNameLst>
                          <p:attrName>ppt_x</p:attrName>
                          <p:attrName>ppt_y</p:attrName>
                        </p:attrNameLst>
                      </p:cBhvr>
                      <p:rCtr x="-833" y="23"/>
                    </p:animMotion>
                  </p:childTnLst>
                </p:cTn>
              </p:par>
            </p:tnLst>
          </p:tmpl>
        </p:tmplLst>
      </p:bldP>
      <p:bldP spid="25" grpId="0" build="p" animBg="1">
        <p:tmplLst>
          <p:tmpl>
            <p:tnLst>
              <p:par>
                <p:cTn presetID="53" presetClass="entr" presetSubtype="16" fill="hold" nodeType="withEffect">
                  <p:stCondLst>
                    <p:cond delay="125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 lvl="1">
            <p:tnLst>
              <p:par>
                <p:cTn presetID="53" presetClass="entr" presetSubtype="16" fill="hold" nodeType="withEffect">
                  <p:stCondLst>
                    <p:cond delay="125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p:tmplLst>
          <p:tmpl>
            <p:tnLst>
              <p:par>
                <p:cTn presetID="10" presetClass="entr" presetSubtype="0" fill="hold" nodeType="withEffect">
                  <p:stCondLst>
                    <p:cond delay="1500"/>
                  </p:stCondLst>
                  <p:childTnLst>
                    <p:set>
                      <p:cBhvr>
                        <p:cTn dur="1" fill="hold">
                          <p:stCondLst>
                            <p:cond delay="0"/>
                          </p:stCondLst>
                        </p:cTn>
                        <p:tgtEl>
                          <p:spTgt spid="26"/>
                        </p:tgtEl>
                        <p:attrNameLst>
                          <p:attrName>style.visibility</p:attrName>
                        </p:attrNameLst>
                      </p:cBhvr>
                      <p:to>
                        <p:strVal val="visible"/>
                      </p:to>
                    </p:set>
                    <p:animEffect transition="in" filter="fade">
                      <p:cBhvr>
                        <p:cTn dur="250"/>
                        <p:tgtEl>
                          <p:spTgt spid="26"/>
                        </p:tgtEl>
                      </p:cBhvr>
                    </p:animEffect>
                  </p:childTnLst>
                </p:cTn>
              </p:par>
            </p:tnLst>
          </p:tmpl>
        </p:tmplLst>
      </p:bldP>
      <p:bldP spid="26" grpId="1">
        <p:tmplLst>
          <p:tmpl>
            <p:tnLst>
              <p:par>
                <p:cTn presetID="42" presetClass="path" presetSubtype="0" decel="100000" fill="hold" nodeType="withEffect">
                  <p:stCondLst>
                    <p:cond delay="1500"/>
                  </p:stCondLst>
                  <p:childTnLst>
                    <p:animMotion origin="layout" path="M 0.01667 -0.00047 L 0 2.96296E-6 " pathEditMode="relative" rAng="0" ptsTypes="AA">
                      <p:cBhvr>
                        <p:cTn dur="500" fill="hold"/>
                        <p:tgtEl>
                          <p:spTgt spid="26"/>
                        </p:tgtEl>
                        <p:attrNameLst>
                          <p:attrName>ppt_x</p:attrName>
                          <p:attrName>ppt_y</p:attrName>
                        </p:attrNameLst>
                      </p:cBhvr>
                      <p:rCtr x="-833" y="23"/>
                    </p:animMotion>
                  </p:childTnLst>
                </p:cTn>
              </p:par>
            </p:tnLst>
          </p:tmpl>
        </p:tmplLst>
      </p:bldP>
      <p:bldP spid="27" grpId="0" build="p" animBg="1">
        <p:tmplLst>
          <p:tmpl>
            <p:tnLst>
              <p:par>
                <p:cTn presetID="53" presetClass="entr" presetSubtype="16" fill="hold" nodeType="withEffect">
                  <p:stCondLst>
                    <p:cond delay="1500"/>
                  </p:stCondLst>
                  <p:childTnLst>
                    <p:set>
                      <p:cBhvr>
                        <p:cTn dur="1" fill="hold">
                          <p:stCondLst>
                            <p:cond delay="0"/>
                          </p:stCondLst>
                        </p:cTn>
                        <p:tgtEl>
                          <p:spTgt spid="27"/>
                        </p:tgtEl>
                        <p:attrNameLst>
                          <p:attrName>style.visibility</p:attrName>
                        </p:attrNameLst>
                      </p:cBhvr>
                      <p:to>
                        <p:strVal val="visible"/>
                      </p:to>
                    </p:set>
                    <p:anim calcmode="lin" valueType="num">
                      <p:cBhvr>
                        <p:cTn dur="500" fill="hold"/>
                        <p:tgtEl>
                          <p:spTgt spid="27"/>
                        </p:tgtEl>
                        <p:attrNameLst>
                          <p:attrName>ppt_w</p:attrName>
                        </p:attrNameLst>
                      </p:cBhvr>
                      <p:tavLst>
                        <p:tav tm="0">
                          <p:val>
                            <p:fltVal val="0"/>
                          </p:val>
                        </p:tav>
                        <p:tav tm="100000">
                          <p:val>
                            <p:strVal val="#ppt_w"/>
                          </p:val>
                        </p:tav>
                      </p:tavLst>
                    </p:anim>
                    <p:anim calcmode="lin" valueType="num">
                      <p:cBhvr>
                        <p:cTn dur="500" fill="hold"/>
                        <p:tgtEl>
                          <p:spTgt spid="27"/>
                        </p:tgtEl>
                        <p:attrNameLst>
                          <p:attrName>ppt_h</p:attrName>
                        </p:attrNameLst>
                      </p:cBhvr>
                      <p:tavLst>
                        <p:tav tm="0">
                          <p:val>
                            <p:fltVal val="0"/>
                          </p:val>
                        </p:tav>
                        <p:tav tm="100000">
                          <p:val>
                            <p:strVal val="#ppt_h"/>
                          </p:val>
                        </p:tav>
                      </p:tavLst>
                    </p:anim>
                    <p:animEffect transition="in" filter="fade">
                      <p:cBhvr>
                        <p:cTn dur="500"/>
                        <p:tgtEl>
                          <p:spTgt spid="27"/>
                        </p:tgtEl>
                      </p:cBhvr>
                    </p:animEffect>
                  </p:childTnLst>
                </p:cTn>
              </p:par>
            </p:tnLst>
          </p:tmpl>
          <p:tmpl lvl="1">
            <p:tnLst>
              <p:par>
                <p:cTn presetID="53" presetClass="entr" presetSubtype="16" fill="hold" nodeType="withEffect">
                  <p:stCondLst>
                    <p:cond delay="1500"/>
                  </p:stCondLst>
                  <p:childTnLst>
                    <p:set>
                      <p:cBhvr>
                        <p:cTn dur="1" fill="hold">
                          <p:stCondLst>
                            <p:cond delay="0"/>
                          </p:stCondLst>
                        </p:cTn>
                        <p:tgtEl>
                          <p:spTgt spid="27"/>
                        </p:tgtEl>
                        <p:attrNameLst>
                          <p:attrName>style.visibility</p:attrName>
                        </p:attrNameLst>
                      </p:cBhvr>
                      <p:to>
                        <p:strVal val="visible"/>
                      </p:to>
                    </p:set>
                    <p:anim calcmode="lin" valueType="num">
                      <p:cBhvr>
                        <p:cTn dur="500" fill="hold"/>
                        <p:tgtEl>
                          <p:spTgt spid="27"/>
                        </p:tgtEl>
                        <p:attrNameLst>
                          <p:attrName>ppt_w</p:attrName>
                        </p:attrNameLst>
                      </p:cBhvr>
                      <p:tavLst>
                        <p:tav tm="0">
                          <p:val>
                            <p:fltVal val="0"/>
                          </p:val>
                        </p:tav>
                        <p:tav tm="100000">
                          <p:val>
                            <p:strVal val="#ppt_w"/>
                          </p:val>
                        </p:tav>
                      </p:tavLst>
                    </p:anim>
                    <p:anim calcmode="lin" valueType="num">
                      <p:cBhvr>
                        <p:cTn dur="500" fill="hold"/>
                        <p:tgtEl>
                          <p:spTgt spid="27"/>
                        </p:tgtEl>
                        <p:attrNameLst>
                          <p:attrName>ppt_h</p:attrName>
                        </p:attrNameLst>
                      </p:cBhvr>
                      <p:tavLst>
                        <p:tav tm="0">
                          <p:val>
                            <p:fltVal val="0"/>
                          </p:val>
                        </p:tav>
                        <p:tav tm="100000">
                          <p:val>
                            <p:strVal val="#ppt_h"/>
                          </p:val>
                        </p:tav>
                      </p:tavLst>
                    </p:anim>
                    <p:animEffect transition="in" filter="fade">
                      <p:cBhvr>
                        <p:cTn dur="500"/>
                        <p:tgtEl>
                          <p:spTgt spid="27"/>
                        </p:tgtEl>
                      </p:cBhvr>
                    </p:animEffect>
                  </p:childTnLst>
                </p:cTn>
              </p:par>
            </p:tnLst>
          </p:tmpl>
        </p:tmplLst>
      </p:bldP>
      <p:bldP spid="28" grpId="0">
        <p:tmplLst>
          <p:tmpl>
            <p:tnLst>
              <p:par>
                <p:cTn presetID="10" presetClass="entr" presetSubtype="0" fill="hold" nodeType="withEffect">
                  <p:stCondLst>
                    <p:cond delay="1750"/>
                  </p:stCondLst>
                  <p:childTnLst>
                    <p:set>
                      <p:cBhvr>
                        <p:cTn dur="1" fill="hold">
                          <p:stCondLst>
                            <p:cond delay="0"/>
                          </p:stCondLst>
                        </p:cTn>
                        <p:tgtEl>
                          <p:spTgt spid="28"/>
                        </p:tgtEl>
                        <p:attrNameLst>
                          <p:attrName>style.visibility</p:attrName>
                        </p:attrNameLst>
                      </p:cBhvr>
                      <p:to>
                        <p:strVal val="visible"/>
                      </p:to>
                    </p:set>
                    <p:animEffect transition="in" filter="fade">
                      <p:cBhvr>
                        <p:cTn dur="250"/>
                        <p:tgtEl>
                          <p:spTgt spid="28"/>
                        </p:tgtEl>
                      </p:cBhvr>
                    </p:animEffect>
                  </p:childTnLst>
                </p:cTn>
              </p:par>
            </p:tnLst>
          </p:tmpl>
        </p:tmplLst>
      </p:bldP>
      <p:bldP spid="28" grpId="1">
        <p:tmplLst>
          <p:tmpl>
            <p:tnLst>
              <p:par>
                <p:cTn presetID="42" presetClass="path" presetSubtype="0" decel="100000" fill="hold" nodeType="withEffect">
                  <p:stCondLst>
                    <p:cond delay="1750"/>
                  </p:stCondLst>
                  <p:childTnLst>
                    <p:animMotion origin="layout" path="M 0.01667 -0.00046 L 0 1.85185E-6 " pathEditMode="relative" rAng="0" ptsTypes="AA">
                      <p:cBhvr>
                        <p:cTn dur="500" fill="hold"/>
                        <p:tgtEl>
                          <p:spTgt spid="28"/>
                        </p:tgtEl>
                        <p:attrNameLst>
                          <p:attrName>ppt_x</p:attrName>
                          <p:attrName>ppt_y</p:attrName>
                        </p:attrNameLst>
                      </p:cBhvr>
                      <p:rCtr x="-833" y="23"/>
                    </p:animMotion>
                  </p:childTnLst>
                </p:cTn>
              </p:par>
            </p:tnLst>
          </p:tmpl>
        </p:tmplLst>
      </p:bldP>
      <p:bldP spid="29" grpId="0" build="p" animBg="1">
        <p:tmplLst>
          <p:tmpl>
            <p:tnLst>
              <p:par>
                <p:cTn presetID="53" presetClass="entr" presetSubtype="16" fill="hold" nodeType="withEffect">
                  <p:stCondLst>
                    <p:cond delay="175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 lvl="1">
            <p:tnLst>
              <p:par>
                <p:cTn presetID="53" presetClass="entr" presetSubtype="16" fill="hold" nodeType="withEffect">
                  <p:stCondLst>
                    <p:cond delay="175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p:tmplLst>
          <p:tmpl>
            <p:tnLst>
              <p:par>
                <p:cTn presetID="10" presetClass="entr" presetSubtype="0" fill="hold" nodeType="withEffect">
                  <p:stCondLst>
                    <p:cond delay="2000"/>
                  </p:stCondLst>
                  <p:childTnLst>
                    <p:set>
                      <p:cBhvr>
                        <p:cTn dur="1" fill="hold">
                          <p:stCondLst>
                            <p:cond delay="0"/>
                          </p:stCondLst>
                        </p:cTn>
                        <p:tgtEl>
                          <p:spTgt spid="30"/>
                        </p:tgtEl>
                        <p:attrNameLst>
                          <p:attrName>style.visibility</p:attrName>
                        </p:attrNameLst>
                      </p:cBhvr>
                      <p:to>
                        <p:strVal val="visible"/>
                      </p:to>
                    </p:set>
                    <p:animEffect transition="in" filter="fade">
                      <p:cBhvr>
                        <p:cTn dur="250"/>
                        <p:tgtEl>
                          <p:spTgt spid="30"/>
                        </p:tgtEl>
                      </p:cBhvr>
                    </p:animEffect>
                  </p:childTnLst>
                </p:cTn>
              </p:par>
            </p:tnLst>
          </p:tmpl>
        </p:tmplLst>
      </p:bldP>
      <p:bldP spid="30" grpId="1">
        <p:tmplLst>
          <p:tmpl>
            <p:tnLst>
              <p:par>
                <p:cTn presetID="42" presetClass="path" presetSubtype="0" decel="100000" fill="hold" nodeType="withEffect">
                  <p:stCondLst>
                    <p:cond delay="2000"/>
                  </p:stCondLst>
                  <p:childTnLst>
                    <p:animMotion origin="layout" path="M 0.01667 -0.00047 L 1.66667E-6 3.7037E-6 " pathEditMode="relative" rAng="0" ptsTypes="AA">
                      <p:cBhvr>
                        <p:cTn dur="500" fill="hold"/>
                        <p:tgtEl>
                          <p:spTgt spid="30"/>
                        </p:tgtEl>
                        <p:attrNameLst>
                          <p:attrName>ppt_x</p:attrName>
                          <p:attrName>ppt_y</p:attrName>
                        </p:attrNameLst>
                      </p:cBhvr>
                      <p:rCtr x="-833" y="23"/>
                    </p:animMotion>
                  </p:childTnLst>
                </p:cTn>
              </p:par>
            </p:tnLst>
          </p:tmpl>
        </p:tmplLst>
      </p:bldP>
      <p:bldP spid="31" grpId="0" build="p" animBg="1">
        <p:tmplLst>
          <p:tmpl>
            <p:tnLst>
              <p:par>
                <p:cTn presetID="53" presetClass="entr" presetSubtype="16" fill="hold" nodeType="withEffect">
                  <p:stCondLst>
                    <p:cond delay="20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 lvl="1">
            <p:tnLst>
              <p:par>
                <p:cTn presetID="53" presetClass="entr" presetSubtype="16" fill="hold" nodeType="withEffect">
                  <p:stCondLst>
                    <p:cond delay="20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p:tmplLst>
          <p:tmpl>
            <p:tnLst>
              <p:par>
                <p:cTn presetID="10" presetClass="entr" presetSubtype="0" fill="hold" nodeType="withEffect">
                  <p:stCondLst>
                    <p:cond delay="2250"/>
                  </p:stCondLst>
                  <p:childTnLst>
                    <p:set>
                      <p:cBhvr>
                        <p:cTn dur="1" fill="hold">
                          <p:stCondLst>
                            <p:cond delay="0"/>
                          </p:stCondLst>
                        </p:cTn>
                        <p:tgtEl>
                          <p:spTgt spid="32"/>
                        </p:tgtEl>
                        <p:attrNameLst>
                          <p:attrName>style.visibility</p:attrName>
                        </p:attrNameLst>
                      </p:cBhvr>
                      <p:to>
                        <p:strVal val="visible"/>
                      </p:to>
                    </p:set>
                    <p:animEffect transition="in" filter="fade">
                      <p:cBhvr>
                        <p:cTn dur="250"/>
                        <p:tgtEl>
                          <p:spTgt spid="32"/>
                        </p:tgtEl>
                      </p:cBhvr>
                    </p:animEffect>
                  </p:childTnLst>
                </p:cTn>
              </p:par>
            </p:tnLst>
          </p:tmpl>
        </p:tmplLst>
      </p:bldP>
      <p:bldP spid="32" grpId="1">
        <p:tmplLst>
          <p:tmpl>
            <p:tnLst>
              <p:par>
                <p:cTn presetID="42" presetClass="path" presetSubtype="0" decel="100000" fill="hold" nodeType="withEffect">
                  <p:stCondLst>
                    <p:cond delay="2250"/>
                  </p:stCondLst>
                  <p:childTnLst>
                    <p:animMotion origin="layout" path="M 0.01667 -0.00047 L 1.66667E-6 4.07407E-6 " pathEditMode="relative" rAng="0" ptsTypes="AA">
                      <p:cBhvr>
                        <p:cTn dur="500" fill="hold"/>
                        <p:tgtEl>
                          <p:spTgt spid="32"/>
                        </p:tgtEl>
                        <p:attrNameLst>
                          <p:attrName>ppt_x</p:attrName>
                          <p:attrName>ppt_y</p:attrName>
                        </p:attrNameLst>
                      </p:cBhvr>
                      <p:rCtr x="-833" y="23"/>
                    </p:animMotion>
                  </p:childTnLst>
                </p:cTn>
              </p:par>
            </p:tnLst>
          </p:tmpl>
        </p:tmplLst>
      </p:bldP>
      <p:bldP spid="33" grpId="0" build="p" animBg="1">
        <p:tmplLst>
          <p:tmpl>
            <p:tnLst>
              <p:par>
                <p:cTn presetID="53" presetClass="entr" presetSubtype="16" fill="hold" nodeType="withEffect">
                  <p:stCondLst>
                    <p:cond delay="225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 lvl="1">
            <p:tnLst>
              <p:par>
                <p:cTn presetID="53" presetClass="entr" presetSubtype="16" fill="hold" nodeType="withEffect">
                  <p:stCondLst>
                    <p:cond delay="225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p:tmplLst>
          <p:tmpl>
            <p:tnLst>
              <p:par>
                <p:cTn presetID="10" presetClass="entr" presetSubtype="0" fill="hold" nodeType="withEffect">
                  <p:stCondLst>
                    <p:cond delay="2500"/>
                  </p:stCondLst>
                  <p:childTnLst>
                    <p:set>
                      <p:cBhvr>
                        <p:cTn dur="1" fill="hold">
                          <p:stCondLst>
                            <p:cond delay="0"/>
                          </p:stCondLst>
                        </p:cTn>
                        <p:tgtEl>
                          <p:spTgt spid="34"/>
                        </p:tgtEl>
                        <p:attrNameLst>
                          <p:attrName>style.visibility</p:attrName>
                        </p:attrNameLst>
                      </p:cBhvr>
                      <p:to>
                        <p:strVal val="visible"/>
                      </p:to>
                    </p:set>
                    <p:animEffect transition="in" filter="fade">
                      <p:cBhvr>
                        <p:cTn dur="250"/>
                        <p:tgtEl>
                          <p:spTgt spid="34"/>
                        </p:tgtEl>
                      </p:cBhvr>
                    </p:animEffect>
                  </p:childTnLst>
                </p:cTn>
              </p:par>
            </p:tnLst>
          </p:tmpl>
        </p:tmplLst>
      </p:bldP>
      <p:bldP spid="34" grpId="1">
        <p:tmplLst>
          <p:tmpl>
            <p:tnLst>
              <p:par>
                <p:cTn presetID="42" presetClass="path" presetSubtype="0" decel="100000" fill="hold" nodeType="withEffect">
                  <p:stCondLst>
                    <p:cond delay="2500"/>
                  </p:stCondLst>
                  <p:childTnLst>
                    <p:animMotion origin="layout" path="M 0.01667 -0.00047 L 1.66667E-6 2.96296E-6 " pathEditMode="relative" rAng="0" ptsTypes="AA">
                      <p:cBhvr>
                        <p:cTn dur="500" fill="hold"/>
                        <p:tgtEl>
                          <p:spTgt spid="34"/>
                        </p:tgtEl>
                        <p:attrNameLst>
                          <p:attrName>ppt_x</p:attrName>
                          <p:attrName>ppt_y</p:attrName>
                        </p:attrNameLst>
                      </p:cBhvr>
                      <p:rCtr x="-833" y="23"/>
                    </p:animMotion>
                  </p:childTnLst>
                </p:cTn>
              </p:par>
            </p:tnLst>
          </p:tmpl>
        </p:tmplLst>
      </p:bldP>
      <p:bldP spid="35" grpId="0" build="p" animBg="1">
        <p:tmplLst>
          <p:tmpl>
            <p:tnLst>
              <p:par>
                <p:cTn presetID="53" presetClass="entr" presetSubtype="16" fill="hold" nodeType="withEffect">
                  <p:stCondLst>
                    <p:cond delay="25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 lvl="1">
            <p:tnLst>
              <p:par>
                <p:cTn presetID="53" presetClass="entr" presetSubtype="16" fill="hold" nodeType="withEffect">
                  <p:stCondLst>
                    <p:cond delay="25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Lst>
      </p:bldP>
      <p:bldP spid="36" grpId="0">
        <p:tmplLst>
          <p:tmpl>
            <p:tnLst>
              <p:par>
                <p:cTn presetID="10" presetClass="entr" presetSubtype="0" fill="hold" nodeType="withEffect">
                  <p:stCondLst>
                    <p:cond delay="2750"/>
                  </p:stCondLst>
                  <p:childTnLst>
                    <p:set>
                      <p:cBhvr>
                        <p:cTn dur="1" fill="hold">
                          <p:stCondLst>
                            <p:cond delay="0"/>
                          </p:stCondLst>
                        </p:cTn>
                        <p:tgtEl>
                          <p:spTgt spid="36"/>
                        </p:tgtEl>
                        <p:attrNameLst>
                          <p:attrName>style.visibility</p:attrName>
                        </p:attrNameLst>
                      </p:cBhvr>
                      <p:to>
                        <p:strVal val="visible"/>
                      </p:to>
                    </p:set>
                    <p:animEffect transition="in" filter="fade">
                      <p:cBhvr>
                        <p:cTn dur="250"/>
                        <p:tgtEl>
                          <p:spTgt spid="36"/>
                        </p:tgtEl>
                      </p:cBhvr>
                    </p:animEffect>
                  </p:childTnLst>
                </p:cTn>
              </p:par>
            </p:tnLst>
          </p:tmpl>
        </p:tmplLst>
      </p:bldP>
      <p:bldP spid="36" grpId="1">
        <p:tmplLst>
          <p:tmpl>
            <p:tnLst>
              <p:par>
                <p:cTn presetID="42" presetClass="path" presetSubtype="0" decel="100000" fill="hold" nodeType="withEffect">
                  <p:stCondLst>
                    <p:cond delay="2750"/>
                  </p:stCondLst>
                  <p:childTnLst>
                    <p:animMotion origin="layout" path="M 0.01667 -0.00046 L 1.66667E-6 1.85185E-6 " pathEditMode="relative" rAng="0" ptsTypes="AA">
                      <p:cBhvr>
                        <p:cTn dur="500" fill="hold"/>
                        <p:tgtEl>
                          <p:spTgt spid="36"/>
                        </p:tgtEl>
                        <p:attrNameLst>
                          <p:attrName>ppt_x</p:attrName>
                          <p:attrName>ppt_y</p:attrName>
                        </p:attrNameLst>
                      </p:cBhvr>
                      <p:rCtr x="-833" y="23"/>
                    </p:animMotion>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s 02">
    <p:bg>
      <p:bgPr>
        <a:solidFill>
          <a:schemeClr val="tx2"/>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18773DB-B5B0-117A-E3A2-B99D5078F0BA}"/>
              </a:ext>
            </a:extLst>
          </p:cNvPr>
          <p:cNvSpPr>
            <a:spLocks noGrp="1"/>
          </p:cNvSpPr>
          <p:nvPr>
            <p:ph type="pic" sz="quarter" idx="27"/>
          </p:nvPr>
        </p:nvSpPr>
        <p:spPr>
          <a:xfrm>
            <a:off x="7491795" y="586799"/>
            <a:ext cx="4700204" cy="4910969"/>
          </a:xfrm>
          <a:custGeom>
            <a:avLst/>
            <a:gdLst>
              <a:gd name="csX0" fmla="*/ 261367 w 4700204"/>
              <a:gd name="csY0" fmla="*/ 0 h 4910969"/>
              <a:gd name="csX1" fmla="*/ 4700204 w 4700204"/>
              <a:gd name="csY1" fmla="*/ 0 h 4910969"/>
              <a:gd name="csX2" fmla="*/ 4700204 w 4700204"/>
              <a:gd name="csY2" fmla="*/ 4910969 h 4910969"/>
              <a:gd name="csX3" fmla="*/ 261367 w 4700204"/>
              <a:gd name="csY3" fmla="*/ 4910969 h 4910969"/>
              <a:gd name="csX4" fmla="*/ 0 w 4700204"/>
              <a:gd name="csY4" fmla="*/ 4647348 h 4910969"/>
              <a:gd name="csX5" fmla="*/ 0 w 4700204"/>
              <a:gd name="csY5" fmla="*/ 263621 h 4910969"/>
              <a:gd name="csX6" fmla="*/ 261367 w 4700204"/>
              <a:gd name="csY6" fmla="*/ 0 h 491096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700204" h="4910969">
                <a:moveTo>
                  <a:pt x="261367" y="0"/>
                </a:moveTo>
                <a:lnTo>
                  <a:pt x="4700204" y="0"/>
                </a:lnTo>
                <a:lnTo>
                  <a:pt x="4700204" y="4910969"/>
                </a:lnTo>
                <a:lnTo>
                  <a:pt x="261367" y="4910969"/>
                </a:lnTo>
                <a:cubicBezTo>
                  <a:pt x="117018" y="4910969"/>
                  <a:pt x="0" y="4792942"/>
                  <a:pt x="0" y="4647348"/>
                </a:cubicBezTo>
                <a:lnTo>
                  <a:pt x="0" y="263621"/>
                </a:lnTo>
                <a:cubicBezTo>
                  <a:pt x="0" y="118027"/>
                  <a:pt x="117018" y="0"/>
                  <a:pt x="261367" y="0"/>
                </a:cubicBezTo>
                <a:close/>
              </a:path>
            </a:pathLst>
          </a:custGeom>
          <a:solidFill>
            <a:schemeClr val="accent4">
              <a:lumMod val="20000"/>
              <a:lumOff val="80000"/>
            </a:schemeClr>
          </a:solidFill>
        </p:spPr>
        <p:txBody>
          <a:bodyPr wrap="square">
            <a:noAutofit/>
          </a:bodyPr>
          <a:lstStyle/>
          <a:p>
            <a:r>
              <a:rPr lang="en-US"/>
              <a:t>Click icon to add picture</a:t>
            </a:r>
            <a:endParaRPr lang="en-GB"/>
          </a:p>
        </p:txBody>
      </p:sp>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6563903" cy="450950"/>
          </a:xfrm>
        </p:spPr>
        <p:txBody>
          <a:bodyPr>
            <a:noAutofit/>
          </a:bodyPr>
          <a:lstStyle>
            <a:lvl1pPr>
              <a:defRPr sz="3600" b="0" i="0">
                <a:solidFill>
                  <a:schemeClr val="bg1"/>
                </a:solidFill>
              </a:defRPr>
            </a:lvl1pPr>
          </a:lstStyle>
          <a:p>
            <a:r>
              <a:rPr lang="en-US"/>
              <a:t>Insert title</a:t>
            </a:r>
            <a:endParaRPr lang="en-GB"/>
          </a:p>
        </p:txBody>
      </p:sp>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9" name="Text Placeholder 8">
            <a:extLst>
              <a:ext uri="{FF2B5EF4-FFF2-40B4-BE49-F238E27FC236}">
                <a16:creationId xmlns:a16="http://schemas.microsoft.com/office/drawing/2014/main" id="{912FD7DD-9A3C-9F3F-C27D-87CEEDF54F0C}"/>
              </a:ext>
            </a:extLst>
          </p:cNvPr>
          <p:cNvSpPr>
            <a:spLocks noGrp="1"/>
          </p:cNvSpPr>
          <p:nvPr>
            <p:ph type="body" sz="quarter" idx="11" hasCustomPrompt="1"/>
          </p:nvPr>
        </p:nvSpPr>
        <p:spPr>
          <a:xfrm>
            <a:off x="604800" y="1529184"/>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3" name="Text Placeholder 12">
            <a:extLst>
              <a:ext uri="{FF2B5EF4-FFF2-40B4-BE49-F238E27FC236}">
                <a16:creationId xmlns:a16="http://schemas.microsoft.com/office/drawing/2014/main" id="{AC96945C-ED51-1642-DBB2-9241E819417B}"/>
              </a:ext>
            </a:extLst>
          </p:cNvPr>
          <p:cNvSpPr>
            <a:spLocks noGrp="1"/>
          </p:cNvSpPr>
          <p:nvPr>
            <p:ph type="body" sz="quarter" idx="12"/>
          </p:nvPr>
        </p:nvSpPr>
        <p:spPr>
          <a:xfrm>
            <a:off x="1416957" y="1696572"/>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4" name="Text Placeholder 8">
            <a:extLst>
              <a:ext uri="{FF2B5EF4-FFF2-40B4-BE49-F238E27FC236}">
                <a16:creationId xmlns:a16="http://schemas.microsoft.com/office/drawing/2014/main" id="{B4B0B509-56EB-06E8-0955-333811FF24E8}"/>
              </a:ext>
            </a:extLst>
          </p:cNvPr>
          <p:cNvSpPr>
            <a:spLocks noGrp="1"/>
          </p:cNvSpPr>
          <p:nvPr>
            <p:ph type="body" sz="quarter" idx="13" hasCustomPrompt="1"/>
          </p:nvPr>
        </p:nvSpPr>
        <p:spPr>
          <a:xfrm>
            <a:off x="604800" y="2419255"/>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5" name="Text Placeholder 12">
            <a:extLst>
              <a:ext uri="{FF2B5EF4-FFF2-40B4-BE49-F238E27FC236}">
                <a16:creationId xmlns:a16="http://schemas.microsoft.com/office/drawing/2014/main" id="{DE1AE7B5-F31B-F203-CFFF-EBA3D37FAE5C}"/>
              </a:ext>
            </a:extLst>
          </p:cNvPr>
          <p:cNvSpPr>
            <a:spLocks noGrp="1"/>
          </p:cNvSpPr>
          <p:nvPr>
            <p:ph type="body" sz="quarter" idx="14"/>
          </p:nvPr>
        </p:nvSpPr>
        <p:spPr>
          <a:xfrm>
            <a:off x="1416957" y="2586643"/>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6" name="Text Placeholder 8">
            <a:extLst>
              <a:ext uri="{FF2B5EF4-FFF2-40B4-BE49-F238E27FC236}">
                <a16:creationId xmlns:a16="http://schemas.microsoft.com/office/drawing/2014/main" id="{CE96BA9B-D20E-B459-2EC4-09D4E5C9AE2B}"/>
              </a:ext>
            </a:extLst>
          </p:cNvPr>
          <p:cNvSpPr>
            <a:spLocks noGrp="1"/>
          </p:cNvSpPr>
          <p:nvPr>
            <p:ph type="body" sz="quarter" idx="15" hasCustomPrompt="1"/>
          </p:nvPr>
        </p:nvSpPr>
        <p:spPr>
          <a:xfrm>
            <a:off x="604800" y="3309326"/>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7" name="Text Placeholder 12">
            <a:extLst>
              <a:ext uri="{FF2B5EF4-FFF2-40B4-BE49-F238E27FC236}">
                <a16:creationId xmlns:a16="http://schemas.microsoft.com/office/drawing/2014/main" id="{F3299246-4143-969B-2CA9-38E57DE6C7CA}"/>
              </a:ext>
            </a:extLst>
          </p:cNvPr>
          <p:cNvSpPr>
            <a:spLocks noGrp="1"/>
          </p:cNvSpPr>
          <p:nvPr>
            <p:ph type="body" sz="quarter" idx="16"/>
          </p:nvPr>
        </p:nvSpPr>
        <p:spPr>
          <a:xfrm>
            <a:off x="1416957" y="3476714"/>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9" name="Text Placeholder 8">
            <a:extLst>
              <a:ext uri="{FF2B5EF4-FFF2-40B4-BE49-F238E27FC236}">
                <a16:creationId xmlns:a16="http://schemas.microsoft.com/office/drawing/2014/main" id="{58A3E0D8-C743-9921-C173-E197379CFF9B}"/>
              </a:ext>
            </a:extLst>
          </p:cNvPr>
          <p:cNvSpPr>
            <a:spLocks noGrp="1"/>
          </p:cNvSpPr>
          <p:nvPr>
            <p:ph type="body" sz="quarter" idx="17" hasCustomPrompt="1"/>
          </p:nvPr>
        </p:nvSpPr>
        <p:spPr>
          <a:xfrm>
            <a:off x="604800" y="4199398"/>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20" name="Text Placeholder 12">
            <a:extLst>
              <a:ext uri="{FF2B5EF4-FFF2-40B4-BE49-F238E27FC236}">
                <a16:creationId xmlns:a16="http://schemas.microsoft.com/office/drawing/2014/main" id="{E8A63235-9BF2-CA14-63AA-88F30B80BFF4}"/>
              </a:ext>
            </a:extLst>
          </p:cNvPr>
          <p:cNvSpPr>
            <a:spLocks noGrp="1"/>
          </p:cNvSpPr>
          <p:nvPr>
            <p:ph type="body" sz="quarter" idx="18"/>
          </p:nvPr>
        </p:nvSpPr>
        <p:spPr>
          <a:xfrm>
            <a:off x="1416957" y="4366786"/>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1" name="Text Placeholder 8">
            <a:extLst>
              <a:ext uri="{FF2B5EF4-FFF2-40B4-BE49-F238E27FC236}">
                <a16:creationId xmlns:a16="http://schemas.microsoft.com/office/drawing/2014/main" id="{5B415475-4E92-F38A-7042-DAFB1145E0C0}"/>
              </a:ext>
            </a:extLst>
          </p:cNvPr>
          <p:cNvSpPr>
            <a:spLocks noGrp="1"/>
          </p:cNvSpPr>
          <p:nvPr>
            <p:ph type="body" sz="quarter" idx="19" hasCustomPrompt="1"/>
          </p:nvPr>
        </p:nvSpPr>
        <p:spPr>
          <a:xfrm>
            <a:off x="4174181" y="1529184"/>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12" name="Text Placeholder 12">
            <a:extLst>
              <a:ext uri="{FF2B5EF4-FFF2-40B4-BE49-F238E27FC236}">
                <a16:creationId xmlns:a16="http://schemas.microsoft.com/office/drawing/2014/main" id="{E3DEF952-4109-A674-4C92-89B89460633B}"/>
              </a:ext>
            </a:extLst>
          </p:cNvPr>
          <p:cNvSpPr>
            <a:spLocks noGrp="1"/>
          </p:cNvSpPr>
          <p:nvPr>
            <p:ph type="body" sz="quarter" idx="20"/>
          </p:nvPr>
        </p:nvSpPr>
        <p:spPr>
          <a:xfrm>
            <a:off x="4986338" y="1696572"/>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18" name="Text Placeholder 8">
            <a:extLst>
              <a:ext uri="{FF2B5EF4-FFF2-40B4-BE49-F238E27FC236}">
                <a16:creationId xmlns:a16="http://schemas.microsoft.com/office/drawing/2014/main" id="{7BAB10F9-78BF-82D2-3112-E8262CE97331}"/>
              </a:ext>
            </a:extLst>
          </p:cNvPr>
          <p:cNvSpPr>
            <a:spLocks noGrp="1"/>
          </p:cNvSpPr>
          <p:nvPr>
            <p:ph type="body" sz="quarter" idx="21" hasCustomPrompt="1"/>
          </p:nvPr>
        </p:nvSpPr>
        <p:spPr>
          <a:xfrm>
            <a:off x="4174181" y="2419255"/>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37" name="Text Placeholder 12">
            <a:extLst>
              <a:ext uri="{FF2B5EF4-FFF2-40B4-BE49-F238E27FC236}">
                <a16:creationId xmlns:a16="http://schemas.microsoft.com/office/drawing/2014/main" id="{176EFA24-6F9E-C9AF-F745-76852EA85610}"/>
              </a:ext>
            </a:extLst>
          </p:cNvPr>
          <p:cNvSpPr>
            <a:spLocks noGrp="1"/>
          </p:cNvSpPr>
          <p:nvPr>
            <p:ph type="body" sz="quarter" idx="22"/>
          </p:nvPr>
        </p:nvSpPr>
        <p:spPr>
          <a:xfrm>
            <a:off x="4986338" y="2586643"/>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38" name="Text Placeholder 8">
            <a:extLst>
              <a:ext uri="{FF2B5EF4-FFF2-40B4-BE49-F238E27FC236}">
                <a16:creationId xmlns:a16="http://schemas.microsoft.com/office/drawing/2014/main" id="{4E00E648-C311-08AA-FAEC-F619123C661B}"/>
              </a:ext>
            </a:extLst>
          </p:cNvPr>
          <p:cNvSpPr>
            <a:spLocks noGrp="1"/>
          </p:cNvSpPr>
          <p:nvPr>
            <p:ph type="body" sz="quarter" idx="23" hasCustomPrompt="1"/>
          </p:nvPr>
        </p:nvSpPr>
        <p:spPr>
          <a:xfrm>
            <a:off x="4174181" y="3309326"/>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39" name="Text Placeholder 12">
            <a:extLst>
              <a:ext uri="{FF2B5EF4-FFF2-40B4-BE49-F238E27FC236}">
                <a16:creationId xmlns:a16="http://schemas.microsoft.com/office/drawing/2014/main" id="{8499B7E5-A0AE-13A3-7E5F-EADDB5296333}"/>
              </a:ext>
            </a:extLst>
          </p:cNvPr>
          <p:cNvSpPr>
            <a:spLocks noGrp="1"/>
          </p:cNvSpPr>
          <p:nvPr>
            <p:ph type="body" sz="quarter" idx="24"/>
          </p:nvPr>
        </p:nvSpPr>
        <p:spPr>
          <a:xfrm>
            <a:off x="4986338" y="3476714"/>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
        <p:nvSpPr>
          <p:cNvPr id="40" name="Text Placeholder 8">
            <a:extLst>
              <a:ext uri="{FF2B5EF4-FFF2-40B4-BE49-F238E27FC236}">
                <a16:creationId xmlns:a16="http://schemas.microsoft.com/office/drawing/2014/main" id="{11F71C40-AD19-A1F7-1016-EBC029D0F451}"/>
              </a:ext>
            </a:extLst>
          </p:cNvPr>
          <p:cNvSpPr>
            <a:spLocks noGrp="1"/>
          </p:cNvSpPr>
          <p:nvPr>
            <p:ph type="body" sz="quarter" idx="25" hasCustomPrompt="1"/>
          </p:nvPr>
        </p:nvSpPr>
        <p:spPr>
          <a:xfrm>
            <a:off x="4174181" y="4199398"/>
            <a:ext cx="662400" cy="662400"/>
          </a:xfrm>
          <a:prstGeom prst="ellipse">
            <a:avLst/>
          </a:prstGeom>
          <a:solidFill>
            <a:schemeClr val="accent1"/>
          </a:solidFill>
        </p:spPr>
        <p:txBody>
          <a:bodyPr anchor="ctr">
            <a:noAutofit/>
          </a:bodyPr>
          <a:lstStyle>
            <a:lvl1pPr marL="0" indent="0" algn="ctr">
              <a:buNone/>
              <a:defRPr sz="2000" b="0" i="0">
                <a:solidFill>
                  <a:schemeClr val="bg2"/>
                </a:solidFill>
                <a:latin typeface="+mj-lt"/>
              </a:defRPr>
            </a:lvl1pPr>
            <a:lvl2pPr marL="457200" indent="0">
              <a:buNone/>
              <a:defRPr/>
            </a:lvl2pPr>
          </a:lstStyle>
          <a:p>
            <a:pPr lvl="0"/>
            <a:r>
              <a:rPr lang="en-US"/>
              <a:t>00</a:t>
            </a:r>
          </a:p>
        </p:txBody>
      </p:sp>
      <p:sp>
        <p:nvSpPr>
          <p:cNvPr id="41" name="Text Placeholder 12">
            <a:extLst>
              <a:ext uri="{FF2B5EF4-FFF2-40B4-BE49-F238E27FC236}">
                <a16:creationId xmlns:a16="http://schemas.microsoft.com/office/drawing/2014/main" id="{DC06476B-6DE4-C7F6-B1D0-8BDFAB03920A}"/>
              </a:ext>
            </a:extLst>
          </p:cNvPr>
          <p:cNvSpPr>
            <a:spLocks noGrp="1"/>
          </p:cNvSpPr>
          <p:nvPr>
            <p:ph type="body" sz="quarter" idx="26"/>
          </p:nvPr>
        </p:nvSpPr>
        <p:spPr>
          <a:xfrm>
            <a:off x="4986338" y="4366786"/>
            <a:ext cx="2219325" cy="327625"/>
          </a:xfrm>
        </p:spPr>
        <p:txBody>
          <a:bodyPr/>
          <a:lstStyle>
            <a:lvl1pPr marL="0" indent="0">
              <a:buNone/>
              <a:defRPr sz="2000">
                <a:solidFill>
                  <a:schemeClr val="bg2"/>
                </a:solidFill>
                <a:latin typeface="Bunday Clean Bold" panose="02000700000000000000" pitchFamily="2" charset="0"/>
              </a:defRPr>
            </a:lvl1pPr>
          </a:lstStyle>
          <a:p>
            <a:pPr lvl="0"/>
            <a:r>
              <a:rPr lang="en-US"/>
              <a:t>Click to edit Master text styles</a:t>
            </a:r>
          </a:p>
        </p:txBody>
      </p:sp>
    </p:spTree>
    <p:extLst>
      <p:ext uri="{BB962C8B-B14F-4D97-AF65-F5344CB8AC3E}">
        <p14:creationId xmlns:p14="http://schemas.microsoft.com/office/powerpoint/2010/main" val="4293374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50"/>
                                        <p:tgtEl>
                                          <p:spTgt spid="13"/>
                                        </p:tgtEl>
                                      </p:cBhvr>
                                    </p:animEffect>
                                  </p:childTnLst>
                                </p:cTn>
                              </p:par>
                              <p:par>
                                <p:cTn id="17" presetID="42" presetClass="path" presetSubtype="0" decel="100000" fill="hold" grpId="1" nodeType="withEffect">
                                  <p:stCondLst>
                                    <p:cond delay="0"/>
                                  </p:stCondLst>
                                  <p:childTnLst>
                                    <p:animMotion origin="layout" path="M 0.01666 -0.00047 L 3.33333E-6 4.07407E-6 " pathEditMode="relative" rAng="0" ptsTypes="AA">
                                      <p:cBhvr>
                                        <p:cTn id="18" dur="500" fill="hold"/>
                                        <p:tgtEl>
                                          <p:spTgt spid="13"/>
                                        </p:tgtEl>
                                        <p:attrNameLst>
                                          <p:attrName>ppt_x</p:attrName>
                                          <p:attrName>ppt_y</p:attrName>
                                        </p:attrNameLst>
                                      </p:cBhvr>
                                      <p:rCtr x="-83300" y="2300"/>
                                    </p:animMotion>
                                  </p:childTnLst>
                                </p:cTn>
                              </p:par>
                              <p:par>
                                <p:cTn id="19" presetID="53" presetClass="entr" presetSubtype="16" fill="hold" grpId="0" nodeType="withEffect">
                                  <p:stCondLst>
                                    <p:cond delay="250"/>
                                  </p:stCondLst>
                                  <p:childTnLst>
                                    <p:set>
                                      <p:cBhvr>
                                        <p:cTn id="20" dur="1" fill="hold">
                                          <p:stCondLst>
                                            <p:cond delay="0"/>
                                          </p:stCondLst>
                                        </p:cTn>
                                        <p:tgtEl>
                                          <p:spTgt spid="14">
                                            <p:bg/>
                                          </p:spTgt>
                                        </p:tgtEl>
                                        <p:attrNameLst>
                                          <p:attrName>style.visibility</p:attrName>
                                        </p:attrNameLst>
                                      </p:cBhvr>
                                      <p:to>
                                        <p:strVal val="visible"/>
                                      </p:to>
                                    </p:set>
                                    <p:anim calcmode="lin" valueType="num">
                                      <p:cBhvr>
                                        <p:cTn id="21" dur="500" fill="hold"/>
                                        <p:tgtEl>
                                          <p:spTgt spid="14">
                                            <p:bg/>
                                          </p:spTgt>
                                        </p:tgtEl>
                                        <p:attrNameLst>
                                          <p:attrName>ppt_w</p:attrName>
                                        </p:attrNameLst>
                                      </p:cBhvr>
                                      <p:tavLst>
                                        <p:tav tm="0">
                                          <p:val>
                                            <p:fltVal val="0"/>
                                          </p:val>
                                        </p:tav>
                                        <p:tav tm="100000">
                                          <p:val>
                                            <p:strVal val="#ppt_w"/>
                                          </p:val>
                                        </p:tav>
                                      </p:tavLst>
                                    </p:anim>
                                    <p:anim calcmode="lin" valueType="num">
                                      <p:cBhvr>
                                        <p:cTn id="22" dur="500" fill="hold"/>
                                        <p:tgtEl>
                                          <p:spTgt spid="14">
                                            <p:bg/>
                                          </p:spTgt>
                                        </p:tgtEl>
                                        <p:attrNameLst>
                                          <p:attrName>ppt_h</p:attrName>
                                        </p:attrNameLst>
                                      </p:cBhvr>
                                      <p:tavLst>
                                        <p:tav tm="0">
                                          <p:val>
                                            <p:fltVal val="0"/>
                                          </p:val>
                                        </p:tav>
                                        <p:tav tm="100000">
                                          <p:val>
                                            <p:strVal val="#ppt_h"/>
                                          </p:val>
                                        </p:tav>
                                      </p:tavLst>
                                    </p:anim>
                                    <p:animEffect transition="in" filter="fade">
                                      <p:cBhvr>
                                        <p:cTn id="23" dur="500"/>
                                        <p:tgtEl>
                                          <p:spTgt spid="14">
                                            <p:bg/>
                                          </p:spTgt>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4">
                                            <p:txEl>
                                              <p:pRg st="0" end="0"/>
                                            </p:txEl>
                                          </p:spTgt>
                                        </p:tgtEl>
                                        <p:attrNameLst>
                                          <p:attrName>style.visibility</p:attrName>
                                        </p:attrNameLst>
                                      </p:cBhvr>
                                      <p:to>
                                        <p:strVal val="visible"/>
                                      </p:to>
                                    </p:set>
                                    <p:anim calcmode="lin" valueType="num">
                                      <p:cBhvr>
                                        <p:cTn id="26"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14">
                                            <p:txEl>
                                              <p:pRg st="0" end="0"/>
                                            </p:txEl>
                                          </p:spTgt>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childTnLst>
                                </p:cTn>
                              </p:par>
                              <p:par>
                                <p:cTn id="32" presetID="42" presetClass="path" presetSubtype="0" decel="100000" fill="hold" grpId="1" nodeType="withEffect">
                                  <p:stCondLst>
                                    <p:cond delay="250"/>
                                  </p:stCondLst>
                                  <p:childTnLst>
                                    <p:animMotion origin="layout" path="M 0.01666 -0.00047 L 3.33333E-6 4.07407E-6 " pathEditMode="relative" rAng="0" ptsTypes="AA">
                                      <p:cBhvr>
                                        <p:cTn id="33" dur="500" fill="hold"/>
                                        <p:tgtEl>
                                          <p:spTgt spid="15"/>
                                        </p:tgtEl>
                                        <p:attrNameLst>
                                          <p:attrName>ppt_x</p:attrName>
                                          <p:attrName>ppt_y</p:attrName>
                                        </p:attrNameLst>
                                      </p:cBhvr>
                                      <p:rCtr x="-83300" y="2300"/>
                                    </p:animMotion>
                                  </p:childTnLst>
                                </p:cTn>
                              </p:par>
                              <p:par>
                                <p:cTn id="34" presetID="53" presetClass="entr" presetSubtype="16" fill="hold" grpId="0" nodeType="withEffect">
                                  <p:stCondLst>
                                    <p:cond delay="250"/>
                                  </p:stCondLst>
                                  <p:childTnLst>
                                    <p:set>
                                      <p:cBhvr>
                                        <p:cTn id="35" dur="1" fill="hold">
                                          <p:stCondLst>
                                            <p:cond delay="0"/>
                                          </p:stCondLst>
                                        </p:cTn>
                                        <p:tgtEl>
                                          <p:spTgt spid="16">
                                            <p:bg/>
                                          </p:spTgt>
                                        </p:tgtEl>
                                        <p:attrNameLst>
                                          <p:attrName>style.visibility</p:attrName>
                                        </p:attrNameLst>
                                      </p:cBhvr>
                                      <p:to>
                                        <p:strVal val="visible"/>
                                      </p:to>
                                    </p:set>
                                    <p:anim calcmode="lin" valueType="num">
                                      <p:cBhvr>
                                        <p:cTn id="36" dur="500" fill="hold"/>
                                        <p:tgtEl>
                                          <p:spTgt spid="16">
                                            <p:bg/>
                                          </p:spTgt>
                                        </p:tgtEl>
                                        <p:attrNameLst>
                                          <p:attrName>ppt_w</p:attrName>
                                        </p:attrNameLst>
                                      </p:cBhvr>
                                      <p:tavLst>
                                        <p:tav tm="0">
                                          <p:val>
                                            <p:fltVal val="0"/>
                                          </p:val>
                                        </p:tav>
                                        <p:tav tm="100000">
                                          <p:val>
                                            <p:strVal val="#ppt_w"/>
                                          </p:val>
                                        </p:tav>
                                      </p:tavLst>
                                    </p:anim>
                                    <p:anim calcmode="lin" valueType="num">
                                      <p:cBhvr>
                                        <p:cTn id="37" dur="500" fill="hold"/>
                                        <p:tgtEl>
                                          <p:spTgt spid="16">
                                            <p:bg/>
                                          </p:spTgt>
                                        </p:tgtEl>
                                        <p:attrNameLst>
                                          <p:attrName>ppt_h</p:attrName>
                                        </p:attrNameLst>
                                      </p:cBhvr>
                                      <p:tavLst>
                                        <p:tav tm="0">
                                          <p:val>
                                            <p:fltVal val="0"/>
                                          </p:val>
                                        </p:tav>
                                        <p:tav tm="100000">
                                          <p:val>
                                            <p:strVal val="#ppt_h"/>
                                          </p:val>
                                        </p:tav>
                                      </p:tavLst>
                                    </p:anim>
                                    <p:animEffect transition="in" filter="fade">
                                      <p:cBhvr>
                                        <p:cTn id="38" dur="500"/>
                                        <p:tgtEl>
                                          <p:spTgt spid="16">
                                            <p:bg/>
                                          </p:spTgt>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6">
                                            <p:txEl>
                                              <p:pRg st="0" end="0"/>
                                            </p:txEl>
                                          </p:spTgt>
                                        </p:tgtEl>
                                        <p:attrNameLst>
                                          <p:attrName>style.visibility</p:attrName>
                                        </p:attrNameLst>
                                      </p:cBhvr>
                                      <p:to>
                                        <p:strVal val="visible"/>
                                      </p:to>
                                    </p:set>
                                    <p:anim calcmode="lin" valueType="num">
                                      <p:cBhvr>
                                        <p:cTn id="41"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42"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43" dur="500"/>
                                        <p:tgtEl>
                                          <p:spTgt spid="16">
                                            <p:txEl>
                                              <p:pRg st="0" end="0"/>
                                            </p:txEl>
                                          </p:spTgt>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50"/>
                                        <p:tgtEl>
                                          <p:spTgt spid="17"/>
                                        </p:tgtEl>
                                      </p:cBhvr>
                                    </p:animEffect>
                                  </p:childTnLst>
                                </p:cTn>
                              </p:par>
                              <p:par>
                                <p:cTn id="47" presetID="42" presetClass="path" presetSubtype="0" decel="100000" fill="hold" grpId="1" nodeType="withEffect">
                                  <p:stCondLst>
                                    <p:cond delay="500"/>
                                  </p:stCondLst>
                                  <p:childTnLst>
                                    <p:animMotion origin="layout" path="M 0.01666 -0.00047 L 3.33333E-6 4.07407E-6 " pathEditMode="relative" rAng="0" ptsTypes="AA">
                                      <p:cBhvr>
                                        <p:cTn id="48" dur="500" fill="hold"/>
                                        <p:tgtEl>
                                          <p:spTgt spid="17"/>
                                        </p:tgtEl>
                                        <p:attrNameLst>
                                          <p:attrName>ppt_x</p:attrName>
                                          <p:attrName>ppt_y</p:attrName>
                                        </p:attrNameLst>
                                      </p:cBhvr>
                                      <p:rCtr x="-83300" y="2300"/>
                                    </p:animMotion>
                                  </p:childTnLst>
                                </p:cTn>
                              </p:par>
                              <p:par>
                                <p:cTn id="49" presetID="53" presetClass="entr" presetSubtype="16" fill="hold" grpId="0" nodeType="withEffect">
                                  <p:stCondLst>
                                    <p:cond delay="500"/>
                                  </p:stCondLst>
                                  <p:childTnLst>
                                    <p:set>
                                      <p:cBhvr>
                                        <p:cTn id="50" dur="1" fill="hold">
                                          <p:stCondLst>
                                            <p:cond delay="0"/>
                                          </p:stCondLst>
                                        </p:cTn>
                                        <p:tgtEl>
                                          <p:spTgt spid="19">
                                            <p:bg/>
                                          </p:spTgt>
                                        </p:tgtEl>
                                        <p:attrNameLst>
                                          <p:attrName>style.visibility</p:attrName>
                                        </p:attrNameLst>
                                      </p:cBhvr>
                                      <p:to>
                                        <p:strVal val="visible"/>
                                      </p:to>
                                    </p:set>
                                    <p:anim calcmode="lin" valueType="num">
                                      <p:cBhvr>
                                        <p:cTn id="51" dur="500" fill="hold"/>
                                        <p:tgtEl>
                                          <p:spTgt spid="19">
                                            <p:bg/>
                                          </p:spTgt>
                                        </p:tgtEl>
                                        <p:attrNameLst>
                                          <p:attrName>ppt_w</p:attrName>
                                        </p:attrNameLst>
                                      </p:cBhvr>
                                      <p:tavLst>
                                        <p:tav tm="0">
                                          <p:val>
                                            <p:fltVal val="0"/>
                                          </p:val>
                                        </p:tav>
                                        <p:tav tm="100000">
                                          <p:val>
                                            <p:strVal val="#ppt_w"/>
                                          </p:val>
                                        </p:tav>
                                      </p:tavLst>
                                    </p:anim>
                                    <p:anim calcmode="lin" valueType="num">
                                      <p:cBhvr>
                                        <p:cTn id="52" dur="500" fill="hold"/>
                                        <p:tgtEl>
                                          <p:spTgt spid="19">
                                            <p:bg/>
                                          </p:spTgt>
                                        </p:tgtEl>
                                        <p:attrNameLst>
                                          <p:attrName>ppt_h</p:attrName>
                                        </p:attrNameLst>
                                      </p:cBhvr>
                                      <p:tavLst>
                                        <p:tav tm="0">
                                          <p:val>
                                            <p:fltVal val="0"/>
                                          </p:val>
                                        </p:tav>
                                        <p:tav tm="100000">
                                          <p:val>
                                            <p:strVal val="#ppt_h"/>
                                          </p:val>
                                        </p:tav>
                                      </p:tavLst>
                                    </p:anim>
                                    <p:animEffect transition="in" filter="fade">
                                      <p:cBhvr>
                                        <p:cTn id="53" dur="500"/>
                                        <p:tgtEl>
                                          <p:spTgt spid="19">
                                            <p:bg/>
                                          </p:spTgt>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19">
                                            <p:txEl>
                                              <p:pRg st="0" end="0"/>
                                            </p:txEl>
                                          </p:spTgt>
                                        </p:tgtEl>
                                        <p:attrNameLst>
                                          <p:attrName>style.visibility</p:attrName>
                                        </p:attrNameLst>
                                      </p:cBhvr>
                                      <p:to>
                                        <p:strVal val="visible"/>
                                      </p:to>
                                    </p:set>
                                    <p:anim calcmode="lin" valueType="num">
                                      <p:cBhvr>
                                        <p:cTn id="56"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19">
                                            <p:txEl>
                                              <p:pRg st="0" end="0"/>
                                            </p:txEl>
                                          </p:spTgt>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childTnLst>
                                </p:cTn>
                              </p:par>
                              <p:par>
                                <p:cTn id="62" presetID="42" presetClass="path" presetSubtype="0" decel="100000" fill="hold" grpId="1" nodeType="withEffect">
                                  <p:stCondLst>
                                    <p:cond delay="750"/>
                                  </p:stCondLst>
                                  <p:childTnLst>
                                    <p:animMotion origin="layout" path="M 0.01666 -0.00047 L 3.33333E-6 4.07407E-6 " pathEditMode="relative" rAng="0" ptsTypes="AA">
                                      <p:cBhvr>
                                        <p:cTn id="63" dur="500" fill="hold"/>
                                        <p:tgtEl>
                                          <p:spTgt spid="20"/>
                                        </p:tgtEl>
                                        <p:attrNameLst>
                                          <p:attrName>ppt_x</p:attrName>
                                          <p:attrName>ppt_y</p:attrName>
                                        </p:attrNameLst>
                                      </p:cBhvr>
                                      <p:rCtr x="-83300" y="2300"/>
                                    </p:animMotion>
                                  </p:childTnLst>
                                </p:cTn>
                              </p:par>
                              <p:par>
                                <p:cTn id="64" presetID="53" presetClass="entr" presetSubtype="16" fill="hold" grpId="0" nodeType="withEffect">
                                  <p:stCondLst>
                                    <p:cond delay="750"/>
                                  </p:stCondLst>
                                  <p:childTnLst>
                                    <p:set>
                                      <p:cBhvr>
                                        <p:cTn id="65" dur="1" fill="hold">
                                          <p:stCondLst>
                                            <p:cond delay="0"/>
                                          </p:stCondLst>
                                        </p:cTn>
                                        <p:tgtEl>
                                          <p:spTgt spid="11">
                                            <p:bg/>
                                          </p:spTgt>
                                        </p:tgtEl>
                                        <p:attrNameLst>
                                          <p:attrName>style.visibility</p:attrName>
                                        </p:attrNameLst>
                                      </p:cBhvr>
                                      <p:to>
                                        <p:strVal val="visible"/>
                                      </p:to>
                                    </p:set>
                                    <p:anim calcmode="lin" valueType="num">
                                      <p:cBhvr>
                                        <p:cTn id="66" dur="500" fill="hold"/>
                                        <p:tgtEl>
                                          <p:spTgt spid="11">
                                            <p:bg/>
                                          </p:spTgt>
                                        </p:tgtEl>
                                        <p:attrNameLst>
                                          <p:attrName>ppt_w</p:attrName>
                                        </p:attrNameLst>
                                      </p:cBhvr>
                                      <p:tavLst>
                                        <p:tav tm="0">
                                          <p:val>
                                            <p:fltVal val="0"/>
                                          </p:val>
                                        </p:tav>
                                        <p:tav tm="100000">
                                          <p:val>
                                            <p:strVal val="#ppt_w"/>
                                          </p:val>
                                        </p:tav>
                                      </p:tavLst>
                                    </p:anim>
                                    <p:anim calcmode="lin" valueType="num">
                                      <p:cBhvr>
                                        <p:cTn id="67" dur="500" fill="hold"/>
                                        <p:tgtEl>
                                          <p:spTgt spid="11">
                                            <p:bg/>
                                          </p:spTgt>
                                        </p:tgtEl>
                                        <p:attrNameLst>
                                          <p:attrName>ppt_h</p:attrName>
                                        </p:attrNameLst>
                                      </p:cBhvr>
                                      <p:tavLst>
                                        <p:tav tm="0">
                                          <p:val>
                                            <p:fltVal val="0"/>
                                          </p:val>
                                        </p:tav>
                                        <p:tav tm="100000">
                                          <p:val>
                                            <p:strVal val="#ppt_h"/>
                                          </p:val>
                                        </p:tav>
                                      </p:tavLst>
                                    </p:anim>
                                    <p:animEffect transition="in" filter="fade">
                                      <p:cBhvr>
                                        <p:cTn id="68" dur="500"/>
                                        <p:tgtEl>
                                          <p:spTgt spid="11">
                                            <p:bg/>
                                          </p:spTgt>
                                        </p:tgtEl>
                                      </p:cBhvr>
                                    </p:animEffect>
                                  </p:childTnLst>
                                </p:cTn>
                              </p:par>
                              <p:par>
                                <p:cTn id="69" presetID="53" presetClass="entr" presetSubtype="16" fill="hold" grpId="0" nodeType="withEffect">
                                  <p:stCondLst>
                                    <p:cond delay="750"/>
                                  </p:stCondLst>
                                  <p:childTnLst>
                                    <p:set>
                                      <p:cBhvr>
                                        <p:cTn id="70" dur="1" fill="hold">
                                          <p:stCondLst>
                                            <p:cond delay="0"/>
                                          </p:stCondLst>
                                        </p:cTn>
                                        <p:tgtEl>
                                          <p:spTgt spid="11">
                                            <p:txEl>
                                              <p:pRg st="0" end="0"/>
                                            </p:txEl>
                                          </p:spTgt>
                                        </p:tgtEl>
                                        <p:attrNameLst>
                                          <p:attrName>style.visibility</p:attrName>
                                        </p:attrNameLst>
                                      </p:cBhvr>
                                      <p:to>
                                        <p:strVal val="visible"/>
                                      </p:to>
                                    </p:set>
                                    <p:anim calcmode="lin" valueType="num">
                                      <p:cBhvr>
                                        <p:cTn id="71"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11">
                                            <p:txEl>
                                              <p:pRg st="0" end="0"/>
                                            </p:txEl>
                                          </p:spTgt>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250"/>
                                        <p:tgtEl>
                                          <p:spTgt spid="12"/>
                                        </p:tgtEl>
                                      </p:cBhvr>
                                    </p:animEffect>
                                  </p:childTnLst>
                                </p:cTn>
                              </p:par>
                              <p:par>
                                <p:cTn id="77" presetID="42" presetClass="path" presetSubtype="0" decel="100000" fill="hold" grpId="1" nodeType="withEffect">
                                  <p:stCondLst>
                                    <p:cond delay="1000"/>
                                  </p:stCondLst>
                                  <p:childTnLst>
                                    <p:animMotion origin="layout" path="M 0.01667 -0.00047 L 0 3.7037E-6 " pathEditMode="relative" rAng="0" ptsTypes="AA">
                                      <p:cBhvr>
                                        <p:cTn id="78" dur="500" fill="hold"/>
                                        <p:tgtEl>
                                          <p:spTgt spid="12"/>
                                        </p:tgtEl>
                                        <p:attrNameLst>
                                          <p:attrName>ppt_x</p:attrName>
                                          <p:attrName>ppt_y</p:attrName>
                                        </p:attrNameLst>
                                      </p:cBhvr>
                                      <p:rCtr x="-833" y="23"/>
                                    </p:animMotion>
                                  </p:childTnLst>
                                </p:cTn>
                              </p:par>
                              <p:par>
                                <p:cTn id="79" presetID="53" presetClass="entr" presetSubtype="16" fill="hold" grpId="0" nodeType="withEffect">
                                  <p:stCondLst>
                                    <p:cond delay="1000"/>
                                  </p:stCondLst>
                                  <p:childTnLst>
                                    <p:set>
                                      <p:cBhvr>
                                        <p:cTn id="80" dur="1" fill="hold">
                                          <p:stCondLst>
                                            <p:cond delay="0"/>
                                          </p:stCondLst>
                                        </p:cTn>
                                        <p:tgtEl>
                                          <p:spTgt spid="18">
                                            <p:bg/>
                                          </p:spTgt>
                                        </p:tgtEl>
                                        <p:attrNameLst>
                                          <p:attrName>style.visibility</p:attrName>
                                        </p:attrNameLst>
                                      </p:cBhvr>
                                      <p:to>
                                        <p:strVal val="visible"/>
                                      </p:to>
                                    </p:set>
                                    <p:anim calcmode="lin" valueType="num">
                                      <p:cBhvr>
                                        <p:cTn id="81" dur="500" fill="hold"/>
                                        <p:tgtEl>
                                          <p:spTgt spid="18">
                                            <p:bg/>
                                          </p:spTgt>
                                        </p:tgtEl>
                                        <p:attrNameLst>
                                          <p:attrName>ppt_w</p:attrName>
                                        </p:attrNameLst>
                                      </p:cBhvr>
                                      <p:tavLst>
                                        <p:tav tm="0">
                                          <p:val>
                                            <p:fltVal val="0"/>
                                          </p:val>
                                        </p:tav>
                                        <p:tav tm="100000">
                                          <p:val>
                                            <p:strVal val="#ppt_w"/>
                                          </p:val>
                                        </p:tav>
                                      </p:tavLst>
                                    </p:anim>
                                    <p:anim calcmode="lin" valueType="num">
                                      <p:cBhvr>
                                        <p:cTn id="82" dur="500" fill="hold"/>
                                        <p:tgtEl>
                                          <p:spTgt spid="18">
                                            <p:bg/>
                                          </p:spTgt>
                                        </p:tgtEl>
                                        <p:attrNameLst>
                                          <p:attrName>ppt_h</p:attrName>
                                        </p:attrNameLst>
                                      </p:cBhvr>
                                      <p:tavLst>
                                        <p:tav tm="0">
                                          <p:val>
                                            <p:fltVal val="0"/>
                                          </p:val>
                                        </p:tav>
                                        <p:tav tm="100000">
                                          <p:val>
                                            <p:strVal val="#ppt_h"/>
                                          </p:val>
                                        </p:tav>
                                      </p:tavLst>
                                    </p:anim>
                                    <p:animEffect transition="in" filter="fade">
                                      <p:cBhvr>
                                        <p:cTn id="83" dur="500"/>
                                        <p:tgtEl>
                                          <p:spTgt spid="18">
                                            <p:bg/>
                                          </p:spTgt>
                                        </p:tgtEl>
                                      </p:cBhvr>
                                    </p:animEffect>
                                  </p:childTnLst>
                                </p:cTn>
                              </p:par>
                              <p:par>
                                <p:cTn id="84" presetID="53" presetClass="entr" presetSubtype="16" fill="hold" grpId="0" nodeType="withEffect">
                                  <p:stCondLst>
                                    <p:cond delay="1000"/>
                                  </p:stCondLst>
                                  <p:childTnLst>
                                    <p:set>
                                      <p:cBhvr>
                                        <p:cTn id="85" dur="1" fill="hold">
                                          <p:stCondLst>
                                            <p:cond delay="0"/>
                                          </p:stCondLst>
                                        </p:cTn>
                                        <p:tgtEl>
                                          <p:spTgt spid="18">
                                            <p:txEl>
                                              <p:pRg st="0" end="0"/>
                                            </p:txEl>
                                          </p:spTgt>
                                        </p:tgtEl>
                                        <p:attrNameLst>
                                          <p:attrName>style.visibility</p:attrName>
                                        </p:attrNameLst>
                                      </p:cBhvr>
                                      <p:to>
                                        <p:strVal val="visible"/>
                                      </p:to>
                                    </p:set>
                                    <p:anim calcmode="lin" valueType="num">
                                      <p:cBhvr>
                                        <p:cTn id="86"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18">
                                            <p:txEl>
                                              <p:pRg st="0" end="0"/>
                                            </p:txEl>
                                          </p:spTgt>
                                        </p:tgtEl>
                                      </p:cBhvr>
                                    </p:animEffect>
                                  </p:childTnLst>
                                </p:cTn>
                              </p:par>
                              <p:par>
                                <p:cTn id="89" presetID="10" presetClass="entr" presetSubtype="0" fill="hold" grpId="0" nodeType="withEffect">
                                  <p:stCondLst>
                                    <p:cond delay="125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50"/>
                                        <p:tgtEl>
                                          <p:spTgt spid="37"/>
                                        </p:tgtEl>
                                      </p:cBhvr>
                                    </p:animEffect>
                                  </p:childTnLst>
                                </p:cTn>
                              </p:par>
                              <p:par>
                                <p:cTn id="92" presetID="42" presetClass="path" presetSubtype="0" decel="100000" fill="hold" grpId="1" nodeType="withEffect">
                                  <p:stCondLst>
                                    <p:cond delay="1250"/>
                                  </p:stCondLst>
                                  <p:childTnLst>
                                    <p:animMotion origin="layout" path="M 0.01667 -0.00047 L 0 4.07407E-6 " pathEditMode="relative" rAng="0" ptsTypes="AA">
                                      <p:cBhvr>
                                        <p:cTn id="93" dur="500" fill="hold"/>
                                        <p:tgtEl>
                                          <p:spTgt spid="37"/>
                                        </p:tgtEl>
                                        <p:attrNameLst>
                                          <p:attrName>ppt_x</p:attrName>
                                          <p:attrName>ppt_y</p:attrName>
                                        </p:attrNameLst>
                                      </p:cBhvr>
                                      <p:rCtr x="-833" y="23"/>
                                    </p:animMotion>
                                  </p:childTnLst>
                                </p:cTn>
                              </p:par>
                              <p:par>
                                <p:cTn id="94" presetID="53" presetClass="entr" presetSubtype="16" fill="hold" grpId="0" nodeType="withEffect">
                                  <p:stCondLst>
                                    <p:cond delay="1250"/>
                                  </p:stCondLst>
                                  <p:childTnLst>
                                    <p:set>
                                      <p:cBhvr>
                                        <p:cTn id="95" dur="1" fill="hold">
                                          <p:stCondLst>
                                            <p:cond delay="0"/>
                                          </p:stCondLst>
                                        </p:cTn>
                                        <p:tgtEl>
                                          <p:spTgt spid="38">
                                            <p:bg/>
                                          </p:spTgt>
                                        </p:tgtEl>
                                        <p:attrNameLst>
                                          <p:attrName>style.visibility</p:attrName>
                                        </p:attrNameLst>
                                      </p:cBhvr>
                                      <p:to>
                                        <p:strVal val="visible"/>
                                      </p:to>
                                    </p:set>
                                    <p:anim calcmode="lin" valueType="num">
                                      <p:cBhvr>
                                        <p:cTn id="96" dur="500" fill="hold"/>
                                        <p:tgtEl>
                                          <p:spTgt spid="38">
                                            <p:bg/>
                                          </p:spTgt>
                                        </p:tgtEl>
                                        <p:attrNameLst>
                                          <p:attrName>ppt_w</p:attrName>
                                        </p:attrNameLst>
                                      </p:cBhvr>
                                      <p:tavLst>
                                        <p:tav tm="0">
                                          <p:val>
                                            <p:fltVal val="0"/>
                                          </p:val>
                                        </p:tav>
                                        <p:tav tm="100000">
                                          <p:val>
                                            <p:strVal val="#ppt_w"/>
                                          </p:val>
                                        </p:tav>
                                      </p:tavLst>
                                    </p:anim>
                                    <p:anim calcmode="lin" valueType="num">
                                      <p:cBhvr>
                                        <p:cTn id="97" dur="500" fill="hold"/>
                                        <p:tgtEl>
                                          <p:spTgt spid="38">
                                            <p:bg/>
                                          </p:spTgt>
                                        </p:tgtEl>
                                        <p:attrNameLst>
                                          <p:attrName>ppt_h</p:attrName>
                                        </p:attrNameLst>
                                      </p:cBhvr>
                                      <p:tavLst>
                                        <p:tav tm="0">
                                          <p:val>
                                            <p:fltVal val="0"/>
                                          </p:val>
                                        </p:tav>
                                        <p:tav tm="100000">
                                          <p:val>
                                            <p:strVal val="#ppt_h"/>
                                          </p:val>
                                        </p:tav>
                                      </p:tavLst>
                                    </p:anim>
                                    <p:animEffect transition="in" filter="fade">
                                      <p:cBhvr>
                                        <p:cTn id="98" dur="500"/>
                                        <p:tgtEl>
                                          <p:spTgt spid="38">
                                            <p:bg/>
                                          </p:spTgt>
                                        </p:tgtEl>
                                      </p:cBhvr>
                                    </p:animEffect>
                                  </p:childTnLst>
                                </p:cTn>
                              </p:par>
                              <p:par>
                                <p:cTn id="99" presetID="53" presetClass="entr" presetSubtype="16" fill="hold" grpId="0" nodeType="withEffect">
                                  <p:stCondLst>
                                    <p:cond delay="1250"/>
                                  </p:stCondLst>
                                  <p:childTnLst>
                                    <p:set>
                                      <p:cBhvr>
                                        <p:cTn id="100" dur="1" fill="hold">
                                          <p:stCondLst>
                                            <p:cond delay="0"/>
                                          </p:stCondLst>
                                        </p:cTn>
                                        <p:tgtEl>
                                          <p:spTgt spid="38">
                                            <p:txEl>
                                              <p:pRg st="0" end="0"/>
                                            </p:txEl>
                                          </p:spTgt>
                                        </p:tgtEl>
                                        <p:attrNameLst>
                                          <p:attrName>style.visibility</p:attrName>
                                        </p:attrNameLst>
                                      </p:cBhvr>
                                      <p:to>
                                        <p:strVal val="visible"/>
                                      </p:to>
                                    </p:set>
                                    <p:anim calcmode="lin" valueType="num">
                                      <p:cBhvr>
                                        <p:cTn id="101"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102"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103" dur="500"/>
                                        <p:tgtEl>
                                          <p:spTgt spid="38">
                                            <p:txEl>
                                              <p:pRg st="0" end="0"/>
                                            </p:txEl>
                                          </p:spTgt>
                                        </p:tgtEl>
                                      </p:cBhvr>
                                    </p:animEffect>
                                  </p:childTnLst>
                                </p:cTn>
                              </p:par>
                              <p:par>
                                <p:cTn id="104" presetID="10" presetClass="entr" presetSubtype="0" fill="hold" grpId="0" nodeType="withEffect">
                                  <p:stCondLst>
                                    <p:cond delay="150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250"/>
                                        <p:tgtEl>
                                          <p:spTgt spid="39"/>
                                        </p:tgtEl>
                                      </p:cBhvr>
                                    </p:animEffect>
                                  </p:childTnLst>
                                </p:cTn>
                              </p:par>
                              <p:par>
                                <p:cTn id="107" presetID="42" presetClass="path" presetSubtype="0" decel="100000" fill="hold" grpId="1" nodeType="withEffect">
                                  <p:stCondLst>
                                    <p:cond delay="1500"/>
                                  </p:stCondLst>
                                  <p:childTnLst>
                                    <p:animMotion origin="layout" path="M 0.01667 -0.00047 L 0 2.96296E-6 " pathEditMode="relative" rAng="0" ptsTypes="AA">
                                      <p:cBhvr>
                                        <p:cTn id="108" dur="500" fill="hold"/>
                                        <p:tgtEl>
                                          <p:spTgt spid="39"/>
                                        </p:tgtEl>
                                        <p:attrNameLst>
                                          <p:attrName>ppt_x</p:attrName>
                                          <p:attrName>ppt_y</p:attrName>
                                        </p:attrNameLst>
                                      </p:cBhvr>
                                      <p:rCtr x="-833" y="23"/>
                                    </p:animMotion>
                                  </p:childTnLst>
                                </p:cTn>
                              </p:par>
                              <p:par>
                                <p:cTn id="109" presetID="53" presetClass="entr" presetSubtype="16" fill="hold" grpId="0" nodeType="withEffect">
                                  <p:stCondLst>
                                    <p:cond delay="1500"/>
                                  </p:stCondLst>
                                  <p:childTnLst>
                                    <p:set>
                                      <p:cBhvr>
                                        <p:cTn id="110" dur="1" fill="hold">
                                          <p:stCondLst>
                                            <p:cond delay="0"/>
                                          </p:stCondLst>
                                        </p:cTn>
                                        <p:tgtEl>
                                          <p:spTgt spid="40">
                                            <p:bg/>
                                          </p:spTgt>
                                        </p:tgtEl>
                                        <p:attrNameLst>
                                          <p:attrName>style.visibility</p:attrName>
                                        </p:attrNameLst>
                                      </p:cBhvr>
                                      <p:to>
                                        <p:strVal val="visible"/>
                                      </p:to>
                                    </p:set>
                                    <p:anim calcmode="lin" valueType="num">
                                      <p:cBhvr>
                                        <p:cTn id="111" dur="500" fill="hold"/>
                                        <p:tgtEl>
                                          <p:spTgt spid="40">
                                            <p:bg/>
                                          </p:spTgt>
                                        </p:tgtEl>
                                        <p:attrNameLst>
                                          <p:attrName>ppt_w</p:attrName>
                                        </p:attrNameLst>
                                      </p:cBhvr>
                                      <p:tavLst>
                                        <p:tav tm="0">
                                          <p:val>
                                            <p:fltVal val="0"/>
                                          </p:val>
                                        </p:tav>
                                        <p:tav tm="100000">
                                          <p:val>
                                            <p:strVal val="#ppt_w"/>
                                          </p:val>
                                        </p:tav>
                                      </p:tavLst>
                                    </p:anim>
                                    <p:anim calcmode="lin" valueType="num">
                                      <p:cBhvr>
                                        <p:cTn id="112" dur="500" fill="hold"/>
                                        <p:tgtEl>
                                          <p:spTgt spid="40">
                                            <p:bg/>
                                          </p:spTgt>
                                        </p:tgtEl>
                                        <p:attrNameLst>
                                          <p:attrName>ppt_h</p:attrName>
                                        </p:attrNameLst>
                                      </p:cBhvr>
                                      <p:tavLst>
                                        <p:tav tm="0">
                                          <p:val>
                                            <p:fltVal val="0"/>
                                          </p:val>
                                        </p:tav>
                                        <p:tav tm="100000">
                                          <p:val>
                                            <p:strVal val="#ppt_h"/>
                                          </p:val>
                                        </p:tav>
                                      </p:tavLst>
                                    </p:anim>
                                    <p:animEffect transition="in" filter="fade">
                                      <p:cBhvr>
                                        <p:cTn id="113" dur="500"/>
                                        <p:tgtEl>
                                          <p:spTgt spid="40">
                                            <p:bg/>
                                          </p:spTgt>
                                        </p:tgtEl>
                                      </p:cBhvr>
                                    </p:animEffect>
                                  </p:childTnLst>
                                </p:cTn>
                              </p:par>
                              <p:par>
                                <p:cTn id="114" presetID="53" presetClass="entr" presetSubtype="16" fill="hold" grpId="0" nodeType="withEffect">
                                  <p:stCondLst>
                                    <p:cond delay="1500"/>
                                  </p:stCondLst>
                                  <p:childTnLst>
                                    <p:set>
                                      <p:cBhvr>
                                        <p:cTn id="115" dur="1" fill="hold">
                                          <p:stCondLst>
                                            <p:cond delay="0"/>
                                          </p:stCondLst>
                                        </p:cTn>
                                        <p:tgtEl>
                                          <p:spTgt spid="40">
                                            <p:txEl>
                                              <p:pRg st="0" end="0"/>
                                            </p:txEl>
                                          </p:spTgt>
                                        </p:tgtEl>
                                        <p:attrNameLst>
                                          <p:attrName>style.visibility</p:attrName>
                                        </p:attrNameLst>
                                      </p:cBhvr>
                                      <p:to>
                                        <p:strVal val="visible"/>
                                      </p:to>
                                    </p:set>
                                    <p:anim calcmode="lin" valueType="num">
                                      <p:cBhvr>
                                        <p:cTn id="116"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117"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118" dur="500"/>
                                        <p:tgtEl>
                                          <p:spTgt spid="40">
                                            <p:txEl>
                                              <p:pRg st="0" end="0"/>
                                            </p:txEl>
                                          </p:spTgt>
                                        </p:tgtEl>
                                      </p:cBhvr>
                                    </p:animEffect>
                                  </p:childTnLst>
                                </p:cTn>
                              </p:par>
                              <p:par>
                                <p:cTn id="119" presetID="10" presetClass="entr" presetSubtype="0" fill="hold" grpId="0" nodeType="withEffect">
                                  <p:stCondLst>
                                    <p:cond delay="175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250"/>
                                        <p:tgtEl>
                                          <p:spTgt spid="41"/>
                                        </p:tgtEl>
                                      </p:cBhvr>
                                    </p:animEffect>
                                  </p:childTnLst>
                                </p:cTn>
                              </p:par>
                              <p:par>
                                <p:cTn id="122" presetID="42" presetClass="path" presetSubtype="0" decel="100000" fill="hold" grpId="1" nodeType="withEffect">
                                  <p:stCondLst>
                                    <p:cond delay="1750"/>
                                  </p:stCondLst>
                                  <p:childTnLst>
                                    <p:animMotion origin="layout" path="M 0.01667 -0.00046 L 0 1.85185E-6 " pathEditMode="relative" rAng="0" ptsTypes="AA">
                                      <p:cBhvr>
                                        <p:cTn id="123" dur="500" fill="hold"/>
                                        <p:tgtEl>
                                          <p:spTgt spid="41"/>
                                        </p:tgtEl>
                                        <p:attrNameLst>
                                          <p:attrName>ppt_x</p:attrName>
                                          <p:attrName>ppt_y</p:attrName>
                                        </p:attrNameLst>
                                      </p:cBhvr>
                                      <p:rCtr x="-833"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tmplLst>
          <p:tmpl>
            <p:tnLst>
              <p:par>
                <p:cTn presetID="53" presetClass="entr" presetSubtype="16"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Lst>
      </p:bldP>
      <p:bldP spid="13" grpId="0">
        <p:tmplLst>
          <p:tmpl>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250"/>
                        <p:tgtEl>
                          <p:spTgt spid="13"/>
                        </p:tgtEl>
                      </p:cBhvr>
                    </p:animEffect>
                  </p:childTnLst>
                </p:cTn>
              </p:par>
            </p:tnLst>
          </p:tmpl>
        </p:tmplLst>
      </p:bldP>
      <p:bldP spid="13" grpId="1">
        <p:tmplLst>
          <p:tmpl>
            <p:tnLst>
              <p:par>
                <p:cTn presetID="42" presetClass="path" presetSubtype="0" decel="100000" fill="hold" nodeType="withEffect">
                  <p:stCondLst>
                    <p:cond delay="0"/>
                  </p:stCondLst>
                  <p:childTnLst>
                    <p:animMotion origin="layout" path="M 0.01666 -0.00047 L 3.33333E-6 4.07407E-6 " pathEditMode="relative" rAng="0" ptsTypes="AA">
                      <p:cBhvr>
                        <p:cTn dur="500" fill="hold"/>
                        <p:tgtEl>
                          <p:spTgt spid="13"/>
                        </p:tgtEl>
                        <p:attrNameLst>
                          <p:attrName>ppt_x</p:attrName>
                          <p:attrName>ppt_y</p:attrName>
                        </p:attrNameLst>
                      </p:cBhvr>
                      <p:rCtr x="-83300" y="2300"/>
                    </p:animMotion>
                  </p:childTnLst>
                </p:cTn>
              </p:par>
            </p:tnLst>
          </p:tmpl>
        </p:tmplLst>
      </p:bldP>
      <p:bldP spid="14" grpId="0" build="p" animBg="1">
        <p:tmplLst>
          <p:tmpl>
            <p:tnLst>
              <p:par>
                <p:cTn presetID="53" presetClass="entr" presetSubtype="16"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 lvl="1">
            <p:tnLst>
              <p:par>
                <p:cTn presetID="53" presetClass="entr" presetSubtype="16"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5" grpId="0">
        <p:tmplLst>
          <p:tmpl>
            <p:tnLst>
              <p:par>
                <p:cTn presetID="10" presetClass="entr" presetSubtype="0" fill="hold" nodeType="withEffect">
                  <p:stCondLst>
                    <p:cond delay="250"/>
                  </p:stCondLst>
                  <p:childTnLst>
                    <p:set>
                      <p:cBhvr>
                        <p:cTn dur="1" fill="hold">
                          <p:stCondLst>
                            <p:cond delay="0"/>
                          </p:stCondLst>
                        </p:cTn>
                        <p:tgtEl>
                          <p:spTgt spid="15"/>
                        </p:tgtEl>
                        <p:attrNameLst>
                          <p:attrName>style.visibility</p:attrName>
                        </p:attrNameLst>
                      </p:cBhvr>
                      <p:to>
                        <p:strVal val="visible"/>
                      </p:to>
                    </p:set>
                    <p:animEffect transition="in" filter="fade">
                      <p:cBhvr>
                        <p:cTn dur="250"/>
                        <p:tgtEl>
                          <p:spTgt spid="15"/>
                        </p:tgtEl>
                      </p:cBhvr>
                    </p:animEffect>
                  </p:childTnLst>
                </p:cTn>
              </p:par>
            </p:tnLst>
          </p:tmpl>
        </p:tmplLst>
      </p:bldP>
      <p:bldP spid="15" grpId="1">
        <p:tmplLst>
          <p:tmpl>
            <p:tnLst>
              <p:par>
                <p:cTn presetID="42" presetClass="path" presetSubtype="0" decel="100000" fill="hold" nodeType="withEffect">
                  <p:stCondLst>
                    <p:cond delay="250"/>
                  </p:stCondLst>
                  <p:childTnLst>
                    <p:animMotion origin="layout" path="M 0.01666 -0.00047 L 3.33333E-6 4.07407E-6 " pathEditMode="relative" rAng="0" ptsTypes="AA">
                      <p:cBhvr>
                        <p:cTn dur="500" fill="hold"/>
                        <p:tgtEl>
                          <p:spTgt spid="15"/>
                        </p:tgtEl>
                        <p:attrNameLst>
                          <p:attrName>ppt_x</p:attrName>
                          <p:attrName>ppt_y</p:attrName>
                        </p:attrNameLst>
                      </p:cBhvr>
                      <p:rCtr x="-83300" y="2300"/>
                    </p:animMotion>
                  </p:childTnLst>
                </p:cTn>
              </p:par>
            </p:tnLst>
          </p:tmpl>
        </p:tmplLst>
      </p:bldP>
      <p:bldP spid="16" grpId="0" build="p" animBg="1">
        <p:tmplLst>
          <p:tmpl>
            <p:tnLst>
              <p:par>
                <p:cTn presetID="53" presetClass="entr" presetSubtype="16" fill="hold" nodeType="withEffect">
                  <p:stCondLst>
                    <p:cond delay="25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 lvl="1">
            <p:tnLst>
              <p:par>
                <p:cTn presetID="53" presetClass="entr" presetSubtype="16" fill="hold" nodeType="withEffect">
                  <p:stCondLst>
                    <p:cond delay="25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Lst>
      </p:bldP>
      <p:bldP spid="17" grpId="0">
        <p:tmplLst>
          <p:tmpl>
            <p:tnLst>
              <p:par>
                <p:cTn presetID="10" presetClass="entr" presetSubtype="0" fill="hold" nodeType="withEffect">
                  <p:stCondLst>
                    <p:cond delay="500"/>
                  </p:stCondLst>
                  <p:childTnLst>
                    <p:set>
                      <p:cBhvr>
                        <p:cTn dur="1" fill="hold">
                          <p:stCondLst>
                            <p:cond delay="0"/>
                          </p:stCondLst>
                        </p:cTn>
                        <p:tgtEl>
                          <p:spTgt spid="17"/>
                        </p:tgtEl>
                        <p:attrNameLst>
                          <p:attrName>style.visibility</p:attrName>
                        </p:attrNameLst>
                      </p:cBhvr>
                      <p:to>
                        <p:strVal val="visible"/>
                      </p:to>
                    </p:set>
                    <p:animEffect transition="in" filter="fade">
                      <p:cBhvr>
                        <p:cTn dur="250"/>
                        <p:tgtEl>
                          <p:spTgt spid="17"/>
                        </p:tgtEl>
                      </p:cBhvr>
                    </p:animEffect>
                  </p:childTnLst>
                </p:cTn>
              </p:par>
            </p:tnLst>
          </p:tmpl>
        </p:tmplLst>
      </p:bldP>
      <p:bldP spid="17" grpId="1">
        <p:tmplLst>
          <p:tmpl>
            <p:tnLst>
              <p:par>
                <p:cTn presetID="42" presetClass="path" presetSubtype="0" decel="100000" fill="hold" nodeType="withEffect">
                  <p:stCondLst>
                    <p:cond delay="500"/>
                  </p:stCondLst>
                  <p:childTnLst>
                    <p:animMotion origin="layout" path="M 0.01666 -0.00047 L 3.33333E-6 4.07407E-6 " pathEditMode="relative" rAng="0" ptsTypes="AA">
                      <p:cBhvr>
                        <p:cTn dur="500" fill="hold"/>
                        <p:tgtEl>
                          <p:spTgt spid="17"/>
                        </p:tgtEl>
                        <p:attrNameLst>
                          <p:attrName>ppt_x</p:attrName>
                          <p:attrName>ppt_y</p:attrName>
                        </p:attrNameLst>
                      </p:cBhvr>
                      <p:rCtr x="-83300" y="2300"/>
                    </p:animMotion>
                  </p:childTnLst>
                </p:cTn>
              </p:par>
            </p:tnLst>
          </p:tmpl>
        </p:tmplLst>
      </p:bldP>
      <p:bldP spid="19" grpId="0" build="p" animBg="1">
        <p:tmplLst>
          <p:tmpl>
            <p:tnLst>
              <p:par>
                <p:cTn presetID="53" presetClass="entr" presetSubtype="16" fill="hold" nodeType="withEffect">
                  <p:stCondLst>
                    <p:cond delay="5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 lvl="1">
            <p:tnLst>
              <p:par>
                <p:cTn presetID="53" presetClass="entr" presetSubtype="16" fill="hold" nodeType="withEffect">
                  <p:stCondLst>
                    <p:cond delay="5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20" grpId="0">
        <p:tmplLst>
          <p:tmpl>
            <p:tnLst>
              <p:par>
                <p:cTn presetID="10" presetClass="entr" presetSubtype="0" fill="hold" nodeType="withEffect">
                  <p:stCondLst>
                    <p:cond delay="750"/>
                  </p:stCondLst>
                  <p:childTnLst>
                    <p:set>
                      <p:cBhvr>
                        <p:cTn dur="1" fill="hold">
                          <p:stCondLst>
                            <p:cond delay="0"/>
                          </p:stCondLst>
                        </p:cTn>
                        <p:tgtEl>
                          <p:spTgt spid="20"/>
                        </p:tgtEl>
                        <p:attrNameLst>
                          <p:attrName>style.visibility</p:attrName>
                        </p:attrNameLst>
                      </p:cBhvr>
                      <p:to>
                        <p:strVal val="visible"/>
                      </p:to>
                    </p:set>
                    <p:animEffect transition="in" filter="fade">
                      <p:cBhvr>
                        <p:cTn dur="250"/>
                        <p:tgtEl>
                          <p:spTgt spid="20"/>
                        </p:tgtEl>
                      </p:cBhvr>
                    </p:animEffect>
                  </p:childTnLst>
                </p:cTn>
              </p:par>
            </p:tnLst>
          </p:tmpl>
        </p:tmplLst>
      </p:bldP>
      <p:bldP spid="20" grpId="1">
        <p:tmplLst>
          <p:tmpl>
            <p:tnLst>
              <p:par>
                <p:cTn presetID="42" presetClass="path" presetSubtype="0" decel="100000" fill="hold" nodeType="withEffect">
                  <p:stCondLst>
                    <p:cond delay="750"/>
                  </p:stCondLst>
                  <p:childTnLst>
                    <p:animMotion origin="layout" path="M 0.01666 -0.00047 L 3.33333E-6 4.07407E-6 " pathEditMode="relative" rAng="0" ptsTypes="AA">
                      <p:cBhvr>
                        <p:cTn dur="500" fill="hold"/>
                        <p:tgtEl>
                          <p:spTgt spid="20"/>
                        </p:tgtEl>
                        <p:attrNameLst>
                          <p:attrName>ppt_x</p:attrName>
                          <p:attrName>ppt_y</p:attrName>
                        </p:attrNameLst>
                      </p:cBhvr>
                      <p:rCtr x="-83300" y="2300"/>
                    </p:animMotion>
                  </p:childTnLst>
                </p:cTn>
              </p:par>
            </p:tnLst>
          </p:tmpl>
        </p:tmplLst>
      </p:bldP>
      <p:bldP spid="11" grpId="0" build="p" animBg="1">
        <p:tmplLst>
          <p:tmpl>
            <p:tnLst>
              <p:par>
                <p:cTn presetID="53" presetClass="entr" presetSubtype="16" fill="hold" nodeType="withEffect">
                  <p:stCondLst>
                    <p:cond delay="75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Effect transition="in" filter="fade">
                      <p:cBhvr>
                        <p:cTn dur="500"/>
                        <p:tgtEl>
                          <p:spTgt spid="11"/>
                        </p:tgtEl>
                      </p:cBhvr>
                    </p:animEffect>
                  </p:childTnLst>
                </p:cTn>
              </p:par>
            </p:tnLst>
          </p:tmpl>
          <p:tmpl lvl="1">
            <p:tnLst>
              <p:par>
                <p:cTn presetID="53" presetClass="entr" presetSubtype="16" fill="hold" nodeType="withEffect">
                  <p:stCondLst>
                    <p:cond delay="75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Effect transition="in" filter="fade">
                      <p:cBhvr>
                        <p:cTn dur="500"/>
                        <p:tgtEl>
                          <p:spTgt spid="11"/>
                        </p:tgtEl>
                      </p:cBhvr>
                    </p:animEffect>
                  </p:childTnLst>
                </p:cTn>
              </p:par>
            </p:tnLst>
          </p:tmpl>
        </p:tmplLst>
      </p:bldP>
      <p:bldP spid="12" grpId="0">
        <p:tmplLst>
          <p:tmpl>
            <p:tnLst>
              <p:par>
                <p:cTn presetID="10" presetClass="entr" presetSubtype="0" fill="hold" nodeType="withEffect">
                  <p:stCondLst>
                    <p:cond delay="1000"/>
                  </p:stCondLst>
                  <p:childTnLst>
                    <p:set>
                      <p:cBhvr>
                        <p:cTn dur="1" fill="hold">
                          <p:stCondLst>
                            <p:cond delay="0"/>
                          </p:stCondLst>
                        </p:cTn>
                        <p:tgtEl>
                          <p:spTgt spid="12"/>
                        </p:tgtEl>
                        <p:attrNameLst>
                          <p:attrName>style.visibility</p:attrName>
                        </p:attrNameLst>
                      </p:cBhvr>
                      <p:to>
                        <p:strVal val="visible"/>
                      </p:to>
                    </p:set>
                    <p:animEffect transition="in" filter="fade">
                      <p:cBhvr>
                        <p:cTn dur="250"/>
                        <p:tgtEl>
                          <p:spTgt spid="12"/>
                        </p:tgtEl>
                      </p:cBhvr>
                    </p:animEffect>
                  </p:childTnLst>
                </p:cTn>
              </p:par>
            </p:tnLst>
          </p:tmpl>
        </p:tmplLst>
      </p:bldP>
      <p:bldP spid="12" grpId="1">
        <p:tmplLst>
          <p:tmpl>
            <p:tnLst>
              <p:par>
                <p:cTn presetID="42" presetClass="path" presetSubtype="0" decel="100000" fill="hold" nodeType="withEffect">
                  <p:stCondLst>
                    <p:cond delay="1000"/>
                  </p:stCondLst>
                  <p:childTnLst>
                    <p:animMotion origin="layout" path="M 0.01667 -0.00047 L 0 3.7037E-6 " pathEditMode="relative" rAng="0" ptsTypes="AA">
                      <p:cBhvr>
                        <p:cTn dur="500" fill="hold"/>
                        <p:tgtEl>
                          <p:spTgt spid="12"/>
                        </p:tgtEl>
                        <p:attrNameLst>
                          <p:attrName>ppt_x</p:attrName>
                          <p:attrName>ppt_y</p:attrName>
                        </p:attrNameLst>
                      </p:cBhvr>
                      <p:rCtr x="-833" y="23"/>
                    </p:animMotion>
                  </p:childTnLst>
                </p:cTn>
              </p:par>
            </p:tnLst>
          </p:tmpl>
        </p:tmplLst>
      </p:bldP>
      <p:bldP spid="18" grpId="0" build="p" animBg="1">
        <p:tmplLst>
          <p:tmpl>
            <p:tnLst>
              <p:par>
                <p:cTn presetID="53" presetClass="entr" presetSubtype="16"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p:cTn dur="500" fill="hold"/>
                        <p:tgtEl>
                          <p:spTgt spid="18"/>
                        </p:tgtEl>
                        <p:attrNameLst>
                          <p:attrName>ppt_w</p:attrName>
                        </p:attrNameLst>
                      </p:cBhvr>
                      <p:tavLst>
                        <p:tav tm="0">
                          <p:val>
                            <p:fltVal val="0"/>
                          </p:val>
                        </p:tav>
                        <p:tav tm="100000">
                          <p:val>
                            <p:strVal val="#ppt_w"/>
                          </p:val>
                        </p:tav>
                      </p:tavLst>
                    </p:anim>
                    <p:anim calcmode="lin" valueType="num">
                      <p:cBhvr>
                        <p:cTn dur="500" fill="hold"/>
                        <p:tgtEl>
                          <p:spTgt spid="18"/>
                        </p:tgtEl>
                        <p:attrNameLst>
                          <p:attrName>ppt_h</p:attrName>
                        </p:attrNameLst>
                      </p:cBhvr>
                      <p:tavLst>
                        <p:tav tm="0">
                          <p:val>
                            <p:fltVal val="0"/>
                          </p:val>
                        </p:tav>
                        <p:tav tm="100000">
                          <p:val>
                            <p:strVal val="#ppt_h"/>
                          </p:val>
                        </p:tav>
                      </p:tavLst>
                    </p:anim>
                    <p:animEffect transition="in" filter="fade">
                      <p:cBhvr>
                        <p:cTn dur="500"/>
                        <p:tgtEl>
                          <p:spTgt spid="18"/>
                        </p:tgtEl>
                      </p:cBhvr>
                    </p:animEffect>
                  </p:childTnLst>
                </p:cTn>
              </p:par>
            </p:tnLst>
          </p:tmpl>
          <p:tmpl lvl="1">
            <p:tnLst>
              <p:par>
                <p:cTn presetID="53" presetClass="entr" presetSubtype="16"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 calcmode="lin" valueType="num">
                      <p:cBhvr>
                        <p:cTn dur="500" fill="hold"/>
                        <p:tgtEl>
                          <p:spTgt spid="18"/>
                        </p:tgtEl>
                        <p:attrNameLst>
                          <p:attrName>ppt_w</p:attrName>
                        </p:attrNameLst>
                      </p:cBhvr>
                      <p:tavLst>
                        <p:tav tm="0">
                          <p:val>
                            <p:fltVal val="0"/>
                          </p:val>
                        </p:tav>
                        <p:tav tm="100000">
                          <p:val>
                            <p:strVal val="#ppt_w"/>
                          </p:val>
                        </p:tav>
                      </p:tavLst>
                    </p:anim>
                    <p:anim calcmode="lin" valueType="num">
                      <p:cBhvr>
                        <p:cTn dur="500" fill="hold"/>
                        <p:tgtEl>
                          <p:spTgt spid="18"/>
                        </p:tgtEl>
                        <p:attrNameLst>
                          <p:attrName>ppt_h</p:attrName>
                        </p:attrNameLst>
                      </p:cBhvr>
                      <p:tavLst>
                        <p:tav tm="0">
                          <p:val>
                            <p:fltVal val="0"/>
                          </p:val>
                        </p:tav>
                        <p:tav tm="100000">
                          <p:val>
                            <p:strVal val="#ppt_h"/>
                          </p:val>
                        </p:tav>
                      </p:tavLst>
                    </p:anim>
                    <p:animEffect transition="in" filter="fade">
                      <p:cBhvr>
                        <p:cTn dur="500"/>
                        <p:tgtEl>
                          <p:spTgt spid="18"/>
                        </p:tgtEl>
                      </p:cBhvr>
                    </p:animEffect>
                  </p:childTnLst>
                </p:cTn>
              </p:par>
            </p:tnLst>
          </p:tmpl>
        </p:tmplLst>
      </p:bldP>
      <p:bldP spid="37" grpId="0">
        <p:tmplLst>
          <p:tmpl>
            <p:tnLst>
              <p:par>
                <p:cTn presetID="10" presetClass="entr" presetSubtype="0" fill="hold" nodeType="withEffect">
                  <p:stCondLst>
                    <p:cond delay="1250"/>
                  </p:stCondLst>
                  <p:childTnLst>
                    <p:set>
                      <p:cBhvr>
                        <p:cTn dur="1" fill="hold">
                          <p:stCondLst>
                            <p:cond delay="0"/>
                          </p:stCondLst>
                        </p:cTn>
                        <p:tgtEl>
                          <p:spTgt spid="37"/>
                        </p:tgtEl>
                        <p:attrNameLst>
                          <p:attrName>style.visibility</p:attrName>
                        </p:attrNameLst>
                      </p:cBhvr>
                      <p:to>
                        <p:strVal val="visible"/>
                      </p:to>
                    </p:set>
                    <p:animEffect transition="in" filter="fade">
                      <p:cBhvr>
                        <p:cTn dur="250"/>
                        <p:tgtEl>
                          <p:spTgt spid="37"/>
                        </p:tgtEl>
                      </p:cBhvr>
                    </p:animEffect>
                  </p:childTnLst>
                </p:cTn>
              </p:par>
            </p:tnLst>
          </p:tmpl>
        </p:tmplLst>
      </p:bldP>
      <p:bldP spid="37" grpId="1">
        <p:tmplLst>
          <p:tmpl>
            <p:tnLst>
              <p:par>
                <p:cTn presetID="42" presetClass="path" presetSubtype="0" decel="100000" fill="hold" nodeType="withEffect">
                  <p:stCondLst>
                    <p:cond delay="1250"/>
                  </p:stCondLst>
                  <p:childTnLst>
                    <p:animMotion origin="layout" path="M 0.01667 -0.00047 L 0 4.07407E-6 " pathEditMode="relative" rAng="0" ptsTypes="AA">
                      <p:cBhvr>
                        <p:cTn dur="500" fill="hold"/>
                        <p:tgtEl>
                          <p:spTgt spid="37"/>
                        </p:tgtEl>
                        <p:attrNameLst>
                          <p:attrName>ppt_x</p:attrName>
                          <p:attrName>ppt_y</p:attrName>
                        </p:attrNameLst>
                      </p:cBhvr>
                      <p:rCtr x="-833" y="23"/>
                    </p:animMotion>
                  </p:childTnLst>
                </p:cTn>
              </p:par>
            </p:tnLst>
          </p:tmpl>
        </p:tmplLst>
      </p:bldP>
      <p:bldP spid="38" grpId="0" build="p" animBg="1">
        <p:tmplLst>
          <p:tmpl>
            <p:tnLst>
              <p:par>
                <p:cTn presetID="53" presetClass="entr" presetSubtype="16" fill="hold" nodeType="withEffect">
                  <p:stCondLst>
                    <p:cond delay="125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 lvl="1">
            <p:tnLst>
              <p:par>
                <p:cTn presetID="53" presetClass="entr" presetSubtype="16" fill="hold" nodeType="withEffect">
                  <p:stCondLst>
                    <p:cond delay="125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Lst>
      </p:bldP>
      <p:bldP spid="39" grpId="0">
        <p:tmplLst>
          <p:tmpl>
            <p:tnLst>
              <p:par>
                <p:cTn presetID="10" presetClass="entr" presetSubtype="0" fill="hold" nodeType="withEffect">
                  <p:stCondLst>
                    <p:cond delay="1500"/>
                  </p:stCondLst>
                  <p:childTnLst>
                    <p:set>
                      <p:cBhvr>
                        <p:cTn dur="1" fill="hold">
                          <p:stCondLst>
                            <p:cond delay="0"/>
                          </p:stCondLst>
                        </p:cTn>
                        <p:tgtEl>
                          <p:spTgt spid="39"/>
                        </p:tgtEl>
                        <p:attrNameLst>
                          <p:attrName>style.visibility</p:attrName>
                        </p:attrNameLst>
                      </p:cBhvr>
                      <p:to>
                        <p:strVal val="visible"/>
                      </p:to>
                    </p:set>
                    <p:animEffect transition="in" filter="fade">
                      <p:cBhvr>
                        <p:cTn dur="250"/>
                        <p:tgtEl>
                          <p:spTgt spid="39"/>
                        </p:tgtEl>
                      </p:cBhvr>
                    </p:animEffect>
                  </p:childTnLst>
                </p:cTn>
              </p:par>
            </p:tnLst>
          </p:tmpl>
        </p:tmplLst>
      </p:bldP>
      <p:bldP spid="39" grpId="1">
        <p:tmplLst>
          <p:tmpl>
            <p:tnLst>
              <p:par>
                <p:cTn presetID="42" presetClass="path" presetSubtype="0" decel="100000" fill="hold" nodeType="withEffect">
                  <p:stCondLst>
                    <p:cond delay="1500"/>
                  </p:stCondLst>
                  <p:childTnLst>
                    <p:animMotion origin="layout" path="M 0.01667 -0.00047 L 0 2.96296E-6 " pathEditMode="relative" rAng="0" ptsTypes="AA">
                      <p:cBhvr>
                        <p:cTn dur="500" fill="hold"/>
                        <p:tgtEl>
                          <p:spTgt spid="39"/>
                        </p:tgtEl>
                        <p:attrNameLst>
                          <p:attrName>ppt_x</p:attrName>
                          <p:attrName>ppt_y</p:attrName>
                        </p:attrNameLst>
                      </p:cBhvr>
                      <p:rCtr x="-833" y="23"/>
                    </p:animMotion>
                  </p:childTnLst>
                </p:cTn>
              </p:par>
            </p:tnLst>
          </p:tmpl>
        </p:tmplLst>
      </p:bldP>
      <p:bldP spid="40" grpId="0" build="p" animBg="1">
        <p:tmplLst>
          <p:tmpl>
            <p:tnLst>
              <p:par>
                <p:cTn presetID="53" presetClass="entr" presetSubtype="16" fill="hold" nodeType="withEffect">
                  <p:stCondLst>
                    <p:cond delay="15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 lvl="1">
            <p:tnLst>
              <p:par>
                <p:cTn presetID="53" presetClass="entr" presetSubtype="16" fill="hold" nodeType="withEffect">
                  <p:stCondLst>
                    <p:cond delay="150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Lst>
      </p:bldP>
      <p:bldP spid="41" grpId="0">
        <p:tmplLst>
          <p:tmpl>
            <p:tnLst>
              <p:par>
                <p:cTn presetID="10" presetClass="entr" presetSubtype="0" fill="hold" nodeType="withEffect">
                  <p:stCondLst>
                    <p:cond delay="1750"/>
                  </p:stCondLst>
                  <p:childTnLst>
                    <p:set>
                      <p:cBhvr>
                        <p:cTn dur="1" fill="hold">
                          <p:stCondLst>
                            <p:cond delay="0"/>
                          </p:stCondLst>
                        </p:cTn>
                        <p:tgtEl>
                          <p:spTgt spid="41"/>
                        </p:tgtEl>
                        <p:attrNameLst>
                          <p:attrName>style.visibility</p:attrName>
                        </p:attrNameLst>
                      </p:cBhvr>
                      <p:to>
                        <p:strVal val="visible"/>
                      </p:to>
                    </p:set>
                    <p:animEffect transition="in" filter="fade">
                      <p:cBhvr>
                        <p:cTn dur="250"/>
                        <p:tgtEl>
                          <p:spTgt spid="41"/>
                        </p:tgtEl>
                      </p:cBhvr>
                    </p:animEffect>
                  </p:childTnLst>
                </p:cTn>
              </p:par>
            </p:tnLst>
          </p:tmpl>
        </p:tmplLst>
      </p:bldP>
      <p:bldP spid="41" grpId="1">
        <p:tmplLst>
          <p:tmpl>
            <p:tnLst>
              <p:par>
                <p:cTn presetID="42" presetClass="path" presetSubtype="0" decel="100000" fill="hold" nodeType="withEffect">
                  <p:stCondLst>
                    <p:cond delay="1750"/>
                  </p:stCondLst>
                  <p:childTnLst>
                    <p:animMotion origin="layout" path="M 0.01667 -0.00046 L 0 1.85185E-6 " pathEditMode="relative" rAng="0" ptsTypes="AA">
                      <p:cBhvr>
                        <p:cTn dur="500" fill="hold"/>
                        <p:tgtEl>
                          <p:spTgt spid="41"/>
                        </p:tgtEl>
                        <p:attrNameLst>
                          <p:attrName>ppt_x</p:attrName>
                          <p:attrName>ppt_y</p:attrName>
                        </p:attrNameLst>
                      </p:cBhvr>
                      <p:rCtr x="-833" y="23"/>
                    </p:animMotion>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vi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C49F9-3D7C-5E00-522A-BF7D8794E8E9}"/>
              </a:ext>
            </a:extLst>
          </p:cNvPr>
          <p:cNvSpPr>
            <a:spLocks noGrp="1"/>
          </p:cNvSpPr>
          <p:nvPr>
            <p:ph type="title" hasCustomPrompt="1"/>
          </p:nvPr>
        </p:nvSpPr>
        <p:spPr>
          <a:xfrm>
            <a:off x="5558400" y="2203199"/>
            <a:ext cx="5885045" cy="1548000"/>
          </a:xfrm>
        </p:spPr>
        <p:txBody>
          <a:bodyPr anchor="t">
            <a:noAutofit/>
          </a:bodyPr>
          <a:lstStyle>
            <a:lvl1pPr>
              <a:defRPr sz="5400" b="0" i="0">
                <a:solidFill>
                  <a:schemeClr val="bg2"/>
                </a:solidFill>
              </a:defRPr>
            </a:lvl1pPr>
          </a:lstStyle>
          <a:p>
            <a:r>
              <a:rPr lang="en-US"/>
              <a:t>Section heading</a:t>
            </a:r>
            <a:endParaRPr lang="en-GB"/>
          </a:p>
        </p:txBody>
      </p:sp>
      <p:sp>
        <p:nvSpPr>
          <p:cNvPr id="7" name="Text Placeholder 6">
            <a:extLst>
              <a:ext uri="{FF2B5EF4-FFF2-40B4-BE49-F238E27FC236}">
                <a16:creationId xmlns:a16="http://schemas.microsoft.com/office/drawing/2014/main" id="{9C03F93C-AFCF-A1C7-B033-6887160DF4C1}"/>
              </a:ext>
            </a:extLst>
          </p:cNvPr>
          <p:cNvSpPr>
            <a:spLocks noGrp="1"/>
          </p:cNvSpPr>
          <p:nvPr>
            <p:ph type="body" sz="quarter" idx="10" hasCustomPrompt="1"/>
          </p:nvPr>
        </p:nvSpPr>
        <p:spPr>
          <a:xfrm>
            <a:off x="5558400" y="3985765"/>
            <a:ext cx="5885045" cy="956302"/>
          </a:xfrm>
        </p:spPr>
        <p:txBody>
          <a:bodyPr>
            <a:noAutofit/>
          </a:bodyPr>
          <a:lstStyle>
            <a:lvl1pPr marL="0" indent="0">
              <a:buNone/>
              <a:defRPr sz="3200" b="0" i="0">
                <a:solidFill>
                  <a:schemeClr val="bg2"/>
                </a:solidFill>
                <a:latin typeface="Bunday Clean Bold" panose="02000700000000000000" pitchFamily="2" charset="0"/>
              </a:defRPr>
            </a:lvl1pPr>
            <a:lvl2pPr marL="457200" indent="0">
              <a:buNone/>
              <a:defRPr/>
            </a:lvl2pPr>
          </a:lstStyle>
          <a:p>
            <a:pPr lvl="0"/>
            <a:r>
              <a:rPr lang="en-US"/>
              <a:t>Subheading if needed</a:t>
            </a:r>
          </a:p>
        </p:txBody>
      </p:sp>
      <p:sp>
        <p:nvSpPr>
          <p:cNvPr id="9" name="Text Placeholder 8">
            <a:extLst>
              <a:ext uri="{FF2B5EF4-FFF2-40B4-BE49-F238E27FC236}">
                <a16:creationId xmlns:a16="http://schemas.microsoft.com/office/drawing/2014/main" id="{834CA405-026D-11F4-0E31-C42D1EC15E01}"/>
              </a:ext>
            </a:extLst>
          </p:cNvPr>
          <p:cNvSpPr>
            <a:spLocks noGrp="1"/>
          </p:cNvSpPr>
          <p:nvPr>
            <p:ph type="body" sz="quarter" idx="11" hasCustomPrompt="1"/>
          </p:nvPr>
        </p:nvSpPr>
        <p:spPr>
          <a:xfrm>
            <a:off x="5558400" y="1220400"/>
            <a:ext cx="1574800" cy="553998"/>
          </a:xfrm>
        </p:spPr>
        <p:txBody>
          <a:bodyPr>
            <a:noAutofit/>
          </a:bodyPr>
          <a:lstStyle>
            <a:lvl1pPr marL="0" indent="0">
              <a:buNone/>
              <a:defRPr sz="4000" b="0" i="0">
                <a:solidFill>
                  <a:schemeClr val="accent1"/>
                </a:solidFill>
                <a:latin typeface="+mj-lt"/>
              </a:defRPr>
            </a:lvl1pPr>
            <a:lvl2pPr marL="457200" indent="0">
              <a:buNone/>
              <a:defRPr/>
            </a:lvl2pPr>
          </a:lstStyle>
          <a:p>
            <a:pPr lvl="0"/>
            <a:r>
              <a:rPr lang="en-US"/>
              <a:t>00</a:t>
            </a:r>
          </a:p>
        </p:txBody>
      </p:sp>
      <p:sp>
        <p:nvSpPr>
          <p:cNvPr id="4" name="Free-form: Shape 3">
            <a:extLst>
              <a:ext uri="{FF2B5EF4-FFF2-40B4-BE49-F238E27FC236}">
                <a16:creationId xmlns:a16="http://schemas.microsoft.com/office/drawing/2014/main" id="{D865E2BB-3C99-FCD7-0DC2-0568689209E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03B624DD-13D2-8FE8-5252-581C858DC76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6" name="Graphic 5">
            <a:extLst>
              <a:ext uri="{FF2B5EF4-FFF2-40B4-BE49-F238E27FC236}">
                <a16:creationId xmlns:a16="http://schemas.microsoft.com/office/drawing/2014/main" id="{7D57F1D6-AA20-52B3-6DB7-712F25BB26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8" name="Oval 7">
            <a:extLst>
              <a:ext uri="{FF2B5EF4-FFF2-40B4-BE49-F238E27FC236}">
                <a16:creationId xmlns:a16="http://schemas.microsoft.com/office/drawing/2014/main" id="{4AAC1631-88E4-6C4E-31FD-0B951058044F}"/>
              </a:ext>
            </a:extLst>
          </p:cNvPr>
          <p:cNvSpPr/>
          <p:nvPr userDrawn="1"/>
        </p:nvSpPr>
        <p:spPr>
          <a:xfrm>
            <a:off x="602898" y="705470"/>
            <a:ext cx="4509306" cy="4509306"/>
          </a:xfrm>
          <a:prstGeom prst="ellipse">
            <a:avLst/>
          </a:prstGeom>
          <a:solidFill>
            <a:srgbClr val="C1E6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C1E6FB"/>
              </a:solidFill>
            </a:endParaRPr>
          </a:p>
        </p:txBody>
      </p:sp>
      <p:sp>
        <p:nvSpPr>
          <p:cNvPr id="13" name="Picture Placeholder 12">
            <a:extLst>
              <a:ext uri="{FF2B5EF4-FFF2-40B4-BE49-F238E27FC236}">
                <a16:creationId xmlns:a16="http://schemas.microsoft.com/office/drawing/2014/main" id="{B8426105-B79E-8A14-09F2-B76656C64305}"/>
              </a:ext>
            </a:extLst>
          </p:cNvPr>
          <p:cNvSpPr>
            <a:spLocks noGrp="1"/>
          </p:cNvSpPr>
          <p:nvPr>
            <p:ph type="pic" sz="quarter" idx="12"/>
          </p:nvPr>
        </p:nvSpPr>
        <p:spPr>
          <a:xfrm>
            <a:off x="1047818" y="1150390"/>
            <a:ext cx="3619466" cy="3619466"/>
          </a:xfrm>
          <a:custGeom>
            <a:avLst/>
            <a:gdLst>
              <a:gd name="csX0" fmla="*/ 1809733 w 3619466"/>
              <a:gd name="csY0" fmla="*/ 0 h 3619466"/>
              <a:gd name="csX1" fmla="*/ 3619466 w 3619466"/>
              <a:gd name="csY1" fmla="*/ 1809733 h 3619466"/>
              <a:gd name="csX2" fmla="*/ 1809733 w 3619466"/>
              <a:gd name="csY2" fmla="*/ 3619466 h 3619466"/>
              <a:gd name="csX3" fmla="*/ 0 w 3619466"/>
              <a:gd name="csY3" fmla="*/ 1809733 h 3619466"/>
              <a:gd name="csX4" fmla="*/ 1809733 w 3619466"/>
              <a:gd name="csY4" fmla="*/ 0 h 3619466"/>
            </a:gdLst>
            <a:ahLst/>
            <a:cxnLst>
              <a:cxn ang="0">
                <a:pos x="csX0" y="csY0"/>
              </a:cxn>
              <a:cxn ang="0">
                <a:pos x="csX1" y="csY1"/>
              </a:cxn>
              <a:cxn ang="0">
                <a:pos x="csX2" y="csY2"/>
              </a:cxn>
              <a:cxn ang="0">
                <a:pos x="csX3" y="csY3"/>
              </a:cxn>
              <a:cxn ang="0">
                <a:pos x="csX4" y="csY4"/>
              </a:cxn>
            </a:cxnLst>
            <a:rect l="l" t="t" r="r" b="b"/>
            <a:pathLst>
              <a:path w="3619466" h="3619466">
                <a:moveTo>
                  <a:pt x="1809733" y="0"/>
                </a:moveTo>
                <a:cubicBezTo>
                  <a:pt x="2809221" y="0"/>
                  <a:pt x="3619466" y="810245"/>
                  <a:pt x="3619466" y="1809733"/>
                </a:cubicBezTo>
                <a:cubicBezTo>
                  <a:pt x="3619466" y="2809221"/>
                  <a:pt x="2809221" y="3619466"/>
                  <a:pt x="1809733" y="3619466"/>
                </a:cubicBezTo>
                <a:cubicBezTo>
                  <a:pt x="810245" y="3619466"/>
                  <a:pt x="0" y="2809221"/>
                  <a:pt x="0" y="1809733"/>
                </a:cubicBezTo>
                <a:cubicBezTo>
                  <a:pt x="0" y="810245"/>
                  <a:pt x="810245" y="0"/>
                  <a:pt x="1809733" y="0"/>
                </a:cubicBezTo>
                <a:close/>
              </a:path>
            </a:pathLst>
          </a:custGeom>
          <a:solidFill>
            <a:schemeClr val="accent4">
              <a:lumMod val="20000"/>
              <a:lumOff val="80000"/>
            </a:schemeClr>
          </a:solidFill>
        </p:spPr>
        <p:txBody>
          <a:bodyPr wrap="square">
            <a:noAutofit/>
          </a:bodyPr>
          <a:lstStyle/>
          <a:p>
            <a:r>
              <a:rPr lang="en-US"/>
              <a:t>Click icon to add picture</a:t>
            </a:r>
            <a:endParaRPr lang="en-GB"/>
          </a:p>
        </p:txBody>
      </p:sp>
    </p:spTree>
    <p:extLst>
      <p:ext uri="{BB962C8B-B14F-4D97-AF65-F5344CB8AC3E}">
        <p14:creationId xmlns:p14="http://schemas.microsoft.com/office/powerpoint/2010/main" val="676245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250"/>
                                            <p:tgtEl>
                                              <p:spTgt spid="8"/>
                                            </p:tgtEl>
                                          </p:cBhvr>
                                        </p:animEffect>
                                      </p:childTnLst>
                                    </p:cTn>
                                  </p:par>
                                  <p:par>
                                    <p:cTn id="8" presetID="8" presetClass="emph" presetSubtype="0" decel="100000" fill="hold" grpId="1" nodeType="withEffect">
                                      <p:stCondLst>
                                        <p:cond delay="0"/>
                                      </p:stCondLst>
                                      <p:childTnLst>
                                        <p:animRot by="21600000">
                                          <p:cBhvr>
                                            <p:cTn id="9" dur="1750" fill="hold"/>
                                            <p:tgtEl>
                                              <p:spTgt spid="8"/>
                                            </p:tgtEl>
                                            <p:attrNameLst>
                                              <p:attrName>r</p:attrName>
                                            </p:attrNameLst>
                                          </p:cBhvr>
                                        </p:animRot>
                                      </p:childTnLst>
                                    </p:cTn>
                                  </p:par>
                                  <p:par>
                                    <p:cTn id="10" presetID="2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200" fill="hold"/>
                                            <p:tgtEl>
                                              <p:spTgt spid="13"/>
                                            </p:tgtEl>
                                            <p:attrNameLst>
                                              <p:attrName>ppt_w</p:attrName>
                                            </p:attrNameLst>
                                          </p:cBhvr>
                                          <p:tavLst>
                                            <p:tav tm="0">
                                              <p:val>
                                                <p:fltVal val="0"/>
                                              </p:val>
                                            </p:tav>
                                            <p:tav tm="100000">
                                              <p:val>
                                                <p:strVal val="#ppt_w"/>
                                              </p:val>
                                            </p:tav>
                                          </p:tavLst>
                                        </p:anim>
                                        <p:anim calcmode="lin" valueType="num">
                                          <p:cBhvr>
                                            <p:cTn id="13" dur="200" fill="hold"/>
                                            <p:tgtEl>
                                              <p:spTgt spid="13"/>
                                            </p:tgtEl>
                                            <p:attrNameLst>
                                              <p:attrName>ppt_h</p:attrName>
                                            </p:attrNameLst>
                                          </p:cBhvr>
                                          <p:tavLst>
                                            <p:tav tm="0">
                                              <p:val>
                                                <p:fltVal val="0"/>
                                              </p:val>
                                            </p:tav>
                                            <p:tav tm="100000">
                                              <p:val>
                                                <p:strVal val="#ppt_h"/>
                                              </p:val>
                                            </p:tav>
                                          </p:tavLst>
                                        </p:anim>
                                      </p:childTnLst>
                                    </p:cTn>
                                  </p:par>
                                  <p:par>
                                    <p:cTn id="14" presetID="6" presetClass="emph" presetSubtype="0" fill="hold" grpId="1" nodeType="withEffect" p14:presetBounceEnd="99000">
                                      <p:stCondLst>
                                        <p:cond delay="0"/>
                                      </p:stCondLst>
                                      <p:childTnLst>
                                        <p:animScale p14:bounceEnd="99000">
                                          <p:cBhvr>
                                            <p:cTn id="15" dur="1000" fill="hold"/>
                                            <p:tgtEl>
                                              <p:spTgt spid="13"/>
                                            </p:tgtEl>
                                          </p:cBhvr>
                                          <p:by x="110000" y="110000"/>
                                        </p:animScale>
                                      </p:childTnLst>
                                    </p:cTn>
                                  </p:par>
                                  <p:par>
                                    <p:cTn id="16" presetID="6" presetClass="emph" presetSubtype="0" accel="50000" decel="50000" fill="hold" grpId="2" nodeType="withEffect">
                                      <p:stCondLst>
                                        <p:cond delay="0"/>
                                      </p:stCondLst>
                                      <p:childTnLst>
                                        <p:animScale>
                                          <p:cBhvr>
                                            <p:cTn id="17" dur="250" fill="hold"/>
                                            <p:tgtEl>
                                              <p:spTgt spid="13"/>
                                            </p:tgtEl>
                                          </p:cBhvr>
                                          <p:by x="91000" y="91000"/>
                                        </p:animScale>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50"/>
                                            <p:tgtEl>
                                              <p:spTgt spid="9"/>
                                            </p:tgtEl>
                                          </p:cBhvr>
                                        </p:animEffect>
                                      </p:childTnLst>
                                    </p:cTn>
                                  </p:par>
                                  <p:par>
                                    <p:cTn id="21" presetID="42" presetClass="path" presetSubtype="0" decel="100000" fill="hold" grpId="1" nodeType="withEffect">
                                      <p:stCondLst>
                                        <p:cond delay="0"/>
                                      </p:stCondLst>
                                      <p:childTnLst>
                                        <p:animMotion origin="layout" path="M -0.01719 -0.00023 L 5E-6 1.85185E-6 " pathEditMode="relative" rAng="0" ptsTypes="AA">
                                          <p:cBhvr>
                                            <p:cTn id="22" dur="500" fill="hold"/>
                                            <p:tgtEl>
                                              <p:spTgt spid="9"/>
                                            </p:tgtEl>
                                            <p:attrNameLst>
                                              <p:attrName>ppt_x</p:attrName>
                                              <p:attrName>ppt_y</p:attrName>
                                            </p:attrNameLst>
                                          </p:cBhvr>
                                          <p:rCtr x="859" y="0"/>
                                        </p:animMotion>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42" presetClass="path" presetSubtype="0" decel="100000" fill="hold" grpId="1" nodeType="withEffect">
                                      <p:stCondLst>
                                        <p:cond delay="0"/>
                                      </p:stCondLst>
                                      <p:childTnLst>
                                        <p:animMotion origin="layout" path="M 4.58333E-6 -0.03472 L 4.58333E-6 2.22222E-6 " pathEditMode="relative" rAng="0" ptsTypes="AA">
                                          <p:cBhvr>
                                            <p:cTn id="27" dur="1000" fill="hold"/>
                                            <p:tgtEl>
                                              <p:spTgt spid="2"/>
                                            </p:tgtEl>
                                            <p:attrNameLst>
                                              <p:attrName>ppt_x</p:attrName>
                                              <p:attrName>ppt_y</p:attrName>
                                            </p:attrNameLst>
                                          </p:cBhvr>
                                          <p:rCtr x="0" y="1736"/>
                                        </p:animMotion>
                                      </p:childTnLst>
                                    </p:cTn>
                                  </p:par>
                                  <p:par>
                                    <p:cTn id="28" presetID="10" presetClass="entr" presetSubtype="0" fill="hold" grpId="0" nodeType="withEffect">
                                      <p:stCondLst>
                                        <p:cond delay="2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35" presetClass="path" presetSubtype="0" decel="100000" fill="hold" grpId="1" nodeType="withEffect">
                                      <p:stCondLst>
                                        <p:cond delay="250"/>
                                      </p:stCondLst>
                                      <p:childTnLst>
                                        <p:animMotion origin="layout" path="M 4.58333E-6 4.07407E-6 L -0.03972 4.07407E-6 " pathEditMode="relative" rAng="0" ptsTypes="AA">
                                          <p:cBhvr>
                                            <p:cTn id="32" dur="750" spd="-100000" fill="hold"/>
                                            <p:tgtEl>
                                              <p:spTgt spid="7"/>
                                            </p:tgtEl>
                                            <p:attrNameLst>
                                              <p:attrName>ppt_x</p:attrName>
                                              <p:attrName>ppt_y</p:attrName>
                                            </p:attrNameLst>
                                          </p:cBhvr>
                                          <p:rCtr x="-199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7" grpId="0">
            <p:tmplLst>
              <p:tmpl>
                <p:tnLst>
                  <p:par>
                    <p:cTn presetID="10" presetClass="entr" presetSubtype="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fade">
                          <p:cBhvr>
                            <p:cTn dur="750"/>
                            <p:tgtEl>
                              <p:spTgt spid="7"/>
                            </p:tgtEl>
                          </p:cBhvr>
                        </p:animEffect>
                      </p:childTnLst>
                    </p:cTn>
                  </p:par>
                </p:tnLst>
              </p:tmpl>
            </p:tmplLst>
          </p:bldP>
          <p:bldP spid="7" grpId="1">
            <p:tmplLst>
              <p:tmpl>
                <p:tnLst>
                  <p:par>
                    <p:cTn presetID="35" presetClass="path" presetSubtype="0" decel="100000" fill="hold" nodeType="withEffect">
                      <p:stCondLst>
                        <p:cond delay="250"/>
                      </p:stCondLst>
                      <p:childTnLst>
                        <p:animMotion origin="layout" path="M 4.58333E-6 4.07407E-6 L -0.03972 4.07407E-6 " pathEditMode="relative" rAng="0" ptsTypes="AA">
                          <p:cBhvr>
                            <p:cTn dur="750" spd="-100000" fill="hold"/>
                            <p:tgtEl>
                              <p:spTgt spid="7"/>
                            </p:tgtEl>
                            <p:attrNameLst>
                              <p:attrName>ppt_x</p:attrName>
                              <p:attrName>ppt_y</p:attrName>
                            </p:attrNameLst>
                          </p:cBhvr>
                          <p:rCtr x="-1992" y="0"/>
                        </p:animMotion>
                      </p:childTnLst>
                    </p:cTn>
                  </p:par>
                </p:tnLst>
              </p:tmpl>
            </p:tmplLst>
          </p:bldP>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250"/>
                            <p:tgtEl>
                              <p:spTgt spid="9"/>
                            </p:tgtEl>
                          </p:cBhvr>
                        </p:animEffect>
                      </p:childTnLst>
                    </p:cTn>
                  </p:par>
                </p:tnLst>
              </p:tmpl>
            </p:tmplLst>
          </p:bldP>
          <p:bldP spid="9" grpId="1"/>
          <p:bldP spid="8" grpId="0" animBg="1"/>
          <p:bldP spid="8" grpId="1" animBg="1"/>
          <p:bldP spid="13" grpId="0" animBg="1"/>
          <p:bldP spid="13" grpId="1" animBg="1"/>
          <p:bldP spid="13" grpId="2"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250"/>
                                            <p:tgtEl>
                                              <p:spTgt spid="8"/>
                                            </p:tgtEl>
                                          </p:cBhvr>
                                        </p:animEffect>
                                      </p:childTnLst>
                                    </p:cTn>
                                  </p:par>
                                  <p:par>
                                    <p:cTn id="8" presetID="8" presetClass="emph" presetSubtype="0" decel="100000" fill="hold" grpId="1" nodeType="withEffect">
                                      <p:stCondLst>
                                        <p:cond delay="0"/>
                                      </p:stCondLst>
                                      <p:childTnLst>
                                        <p:animRot by="21600000">
                                          <p:cBhvr>
                                            <p:cTn id="9" dur="1750" fill="hold"/>
                                            <p:tgtEl>
                                              <p:spTgt spid="8"/>
                                            </p:tgtEl>
                                            <p:attrNameLst>
                                              <p:attrName>r</p:attrName>
                                            </p:attrNameLst>
                                          </p:cBhvr>
                                        </p:animRot>
                                      </p:childTnLst>
                                    </p:cTn>
                                  </p:par>
                                  <p:par>
                                    <p:cTn id="10" presetID="2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200" fill="hold"/>
                                            <p:tgtEl>
                                              <p:spTgt spid="13"/>
                                            </p:tgtEl>
                                            <p:attrNameLst>
                                              <p:attrName>ppt_w</p:attrName>
                                            </p:attrNameLst>
                                          </p:cBhvr>
                                          <p:tavLst>
                                            <p:tav tm="0">
                                              <p:val>
                                                <p:fltVal val="0"/>
                                              </p:val>
                                            </p:tav>
                                            <p:tav tm="100000">
                                              <p:val>
                                                <p:strVal val="#ppt_w"/>
                                              </p:val>
                                            </p:tav>
                                          </p:tavLst>
                                        </p:anim>
                                        <p:anim calcmode="lin" valueType="num">
                                          <p:cBhvr>
                                            <p:cTn id="13" dur="200" fill="hold"/>
                                            <p:tgtEl>
                                              <p:spTgt spid="13"/>
                                            </p:tgtEl>
                                            <p:attrNameLst>
                                              <p:attrName>ppt_h</p:attrName>
                                            </p:attrNameLst>
                                          </p:cBhvr>
                                          <p:tavLst>
                                            <p:tav tm="0">
                                              <p:val>
                                                <p:fltVal val="0"/>
                                              </p:val>
                                            </p:tav>
                                            <p:tav tm="100000">
                                              <p:val>
                                                <p:strVal val="#ppt_h"/>
                                              </p:val>
                                            </p:tav>
                                          </p:tavLst>
                                        </p:anim>
                                      </p:childTnLst>
                                    </p:cTn>
                                  </p:par>
                                  <p:par>
                                    <p:cTn id="14" presetID="6" presetClass="emph" presetSubtype="0" fill="hold" grpId="1" nodeType="withEffect">
                                      <p:stCondLst>
                                        <p:cond delay="0"/>
                                      </p:stCondLst>
                                      <p:childTnLst>
                                        <p:animScale>
                                          <p:cBhvr>
                                            <p:cTn id="15" dur="1000" fill="hold"/>
                                            <p:tgtEl>
                                              <p:spTgt spid="13"/>
                                            </p:tgtEl>
                                          </p:cBhvr>
                                          <p:by x="110000" y="110000"/>
                                        </p:animScale>
                                      </p:childTnLst>
                                    </p:cTn>
                                  </p:par>
                                  <p:par>
                                    <p:cTn id="16" presetID="6" presetClass="emph" presetSubtype="0" accel="50000" decel="50000" fill="hold" grpId="2" nodeType="withEffect">
                                      <p:stCondLst>
                                        <p:cond delay="0"/>
                                      </p:stCondLst>
                                      <p:childTnLst>
                                        <p:animScale>
                                          <p:cBhvr>
                                            <p:cTn id="17" dur="250" fill="hold"/>
                                            <p:tgtEl>
                                              <p:spTgt spid="13"/>
                                            </p:tgtEl>
                                          </p:cBhvr>
                                          <p:by x="91000" y="91000"/>
                                        </p:animScale>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50"/>
                                            <p:tgtEl>
                                              <p:spTgt spid="9"/>
                                            </p:tgtEl>
                                          </p:cBhvr>
                                        </p:animEffect>
                                      </p:childTnLst>
                                    </p:cTn>
                                  </p:par>
                                  <p:par>
                                    <p:cTn id="21" presetID="42" presetClass="path" presetSubtype="0" decel="100000" fill="hold" grpId="1" nodeType="withEffect">
                                      <p:stCondLst>
                                        <p:cond delay="0"/>
                                      </p:stCondLst>
                                      <p:childTnLst>
                                        <p:animMotion origin="layout" path="M -0.01719 -0.00023 L 5E-6 1.85185E-6 " pathEditMode="relative" rAng="0" ptsTypes="AA">
                                          <p:cBhvr>
                                            <p:cTn id="22" dur="500" fill="hold"/>
                                            <p:tgtEl>
                                              <p:spTgt spid="9"/>
                                            </p:tgtEl>
                                            <p:attrNameLst>
                                              <p:attrName>ppt_x</p:attrName>
                                              <p:attrName>ppt_y</p:attrName>
                                            </p:attrNameLst>
                                          </p:cBhvr>
                                          <p:rCtr x="859" y="0"/>
                                        </p:animMotion>
                                      </p:childTnLst>
                                    </p:cTn>
                                  </p:par>
                                  <p:par>
                                    <p:cTn id="23" presetID="10"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42" presetClass="path" presetSubtype="0" decel="100000" fill="hold" grpId="1" nodeType="withEffect">
                                      <p:stCondLst>
                                        <p:cond delay="0"/>
                                      </p:stCondLst>
                                      <p:childTnLst>
                                        <p:animMotion origin="layout" path="M 4.58333E-6 -0.03472 L 4.58333E-6 2.22222E-6 " pathEditMode="relative" rAng="0" ptsTypes="AA">
                                          <p:cBhvr>
                                            <p:cTn id="27" dur="1000" fill="hold"/>
                                            <p:tgtEl>
                                              <p:spTgt spid="2"/>
                                            </p:tgtEl>
                                            <p:attrNameLst>
                                              <p:attrName>ppt_x</p:attrName>
                                              <p:attrName>ppt_y</p:attrName>
                                            </p:attrNameLst>
                                          </p:cBhvr>
                                          <p:rCtr x="0" y="1736"/>
                                        </p:animMotion>
                                      </p:childTnLst>
                                    </p:cTn>
                                  </p:par>
                                  <p:par>
                                    <p:cTn id="28" presetID="10" presetClass="entr" presetSubtype="0" fill="hold" grpId="0" nodeType="withEffect">
                                      <p:stCondLst>
                                        <p:cond delay="2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par>
                                    <p:cTn id="31" presetID="35" presetClass="path" presetSubtype="0" decel="100000" fill="hold" grpId="1" nodeType="withEffect">
                                      <p:stCondLst>
                                        <p:cond delay="250"/>
                                      </p:stCondLst>
                                      <p:childTnLst>
                                        <p:animMotion origin="layout" path="M 4.58333E-6 4.07407E-6 L -0.03972 4.07407E-6 " pathEditMode="relative" rAng="0" ptsTypes="AA">
                                          <p:cBhvr>
                                            <p:cTn id="32" dur="750" spd="-100000" fill="hold"/>
                                            <p:tgtEl>
                                              <p:spTgt spid="7"/>
                                            </p:tgtEl>
                                            <p:attrNameLst>
                                              <p:attrName>ppt_x</p:attrName>
                                              <p:attrName>ppt_y</p:attrName>
                                            </p:attrNameLst>
                                          </p:cBhvr>
                                          <p:rCtr x="-199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7" grpId="0">
            <p:tmplLst>
              <p:tmpl>
                <p:tnLst>
                  <p:par>
                    <p:cTn presetID="10" presetClass="entr" presetSubtype="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fade">
                          <p:cBhvr>
                            <p:cTn dur="750"/>
                            <p:tgtEl>
                              <p:spTgt spid="7"/>
                            </p:tgtEl>
                          </p:cBhvr>
                        </p:animEffect>
                      </p:childTnLst>
                    </p:cTn>
                  </p:par>
                </p:tnLst>
              </p:tmpl>
            </p:tmplLst>
          </p:bldP>
          <p:bldP spid="7" grpId="1">
            <p:tmplLst>
              <p:tmpl>
                <p:tnLst>
                  <p:par>
                    <p:cTn presetID="35" presetClass="path" presetSubtype="0" decel="100000" fill="hold" nodeType="withEffect">
                      <p:stCondLst>
                        <p:cond delay="250"/>
                      </p:stCondLst>
                      <p:childTnLst>
                        <p:animMotion origin="layout" path="M 4.58333E-6 4.07407E-6 L -0.03972 4.07407E-6 " pathEditMode="relative" rAng="0" ptsTypes="AA">
                          <p:cBhvr>
                            <p:cTn dur="750" spd="-100000" fill="hold"/>
                            <p:tgtEl>
                              <p:spTgt spid="7"/>
                            </p:tgtEl>
                            <p:attrNameLst>
                              <p:attrName>ppt_x</p:attrName>
                              <p:attrName>ppt_y</p:attrName>
                            </p:attrNameLst>
                          </p:cBhvr>
                          <p:rCtr x="-1992" y="0"/>
                        </p:animMotion>
                      </p:childTnLst>
                    </p:cTn>
                  </p:par>
                </p:tnLst>
              </p:tmpl>
            </p:tmplLst>
          </p:bldP>
          <p:bldP spid="9" grpId="0">
            <p:tmplLst>
              <p:tmpl>
                <p:tnLst>
                  <p:par>
                    <p:cTn presetID="10"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250"/>
                            <p:tgtEl>
                              <p:spTgt spid="9"/>
                            </p:tgtEl>
                          </p:cBhvr>
                        </p:animEffect>
                      </p:childTnLst>
                    </p:cTn>
                  </p:par>
                </p:tnLst>
              </p:tmpl>
            </p:tmplLst>
          </p:bldP>
          <p:bldP spid="9" grpId="1"/>
          <p:bldP spid="8" grpId="0" animBg="1"/>
          <p:bldP spid="8" grpId="1" animBg="1"/>
          <p:bldP spid="13" grpId="0" animBg="1"/>
          <p:bldP spid="13" grpId="1" animBg="1"/>
          <p:bldP spid="13" grpId="2" animBg="1"/>
        </p:bldLst>
      </p:timing>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with swoosh">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9180000" cy="936000"/>
          </a:xfrm>
        </p:spPr>
        <p:txBody>
          <a:bodyPr>
            <a:noAutofit/>
          </a:bodyPr>
          <a:lstStyle>
            <a:lvl1pPr>
              <a:defRPr sz="3600" b="0" i="0">
                <a:solidFill>
                  <a:schemeClr val="bg1"/>
                </a:solidFill>
              </a:defRPr>
            </a:lvl1pPr>
          </a:lstStyle>
          <a:p>
            <a:r>
              <a:rPr lang="en-US"/>
              <a:t>Insert title</a:t>
            </a:r>
            <a:endParaRPr lang="en-GB"/>
          </a:p>
        </p:txBody>
      </p:sp>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6840000" cy="561600"/>
          </a:xfrm>
        </p:spPr>
        <p:txBody>
          <a:bodyPr lIns="0" tIns="0" rIns="0" bIns="0">
            <a:noAutofit/>
          </a:bodyPr>
          <a:lstStyle>
            <a:lvl1pPr marL="0" indent="0" algn="l">
              <a:spcBef>
                <a:spcPts val="0"/>
              </a:spcBef>
              <a:buNone/>
              <a:defRPr sz="2000" b="0">
                <a:solidFill>
                  <a:schemeClr val="bg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Tree>
    <p:extLst>
      <p:ext uri="{BB962C8B-B14F-4D97-AF65-F5344CB8AC3E}">
        <p14:creationId xmlns:p14="http://schemas.microsoft.com/office/powerpoint/2010/main" val="21597313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id blue title, content &amp; image with swoosh">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5580000" cy="936000"/>
          </a:xfrm>
        </p:spPr>
        <p:txBody>
          <a:bodyPr>
            <a:noAutofit/>
          </a:bodyPr>
          <a:lstStyle>
            <a:lvl1pPr>
              <a:defRPr sz="3600" b="0" i="0">
                <a:solidFill>
                  <a:schemeClr val="bg1"/>
                </a:solidFill>
              </a:defRPr>
            </a:lvl1pPr>
          </a:lstStyle>
          <a:p>
            <a:r>
              <a:rPr lang="en-US"/>
              <a:t>Insert title</a:t>
            </a:r>
            <a:endParaRPr lang="en-GB"/>
          </a:p>
        </p:txBody>
      </p:sp>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8" name="Picture Placeholder 7">
            <a:extLst>
              <a:ext uri="{FF2B5EF4-FFF2-40B4-BE49-F238E27FC236}">
                <a16:creationId xmlns:a16="http://schemas.microsoft.com/office/drawing/2014/main" id="{53CD67F8-E2FF-05B9-CA93-3E70ACB8F60B}"/>
              </a:ext>
            </a:extLst>
          </p:cNvPr>
          <p:cNvSpPr>
            <a:spLocks noGrp="1"/>
          </p:cNvSpPr>
          <p:nvPr>
            <p:ph type="pic" sz="quarter" idx="10"/>
          </p:nvPr>
        </p:nvSpPr>
        <p:spPr>
          <a:xfrm>
            <a:off x="6525846" y="586799"/>
            <a:ext cx="5269629" cy="4910969"/>
          </a:xfrm>
          <a:prstGeom prst="roundRect">
            <a:avLst>
              <a:gd name="adj" fmla="val 3478"/>
            </a:avLst>
          </a:prstGeom>
          <a:solidFill>
            <a:schemeClr val="accent4">
              <a:lumMod val="20000"/>
              <a:lumOff val="80000"/>
            </a:schemeClr>
          </a:solidFill>
        </p:spPr>
        <p:txBody>
          <a:bodyPr/>
          <a:lstStyle/>
          <a:p>
            <a:r>
              <a:rPr lang="en-US"/>
              <a:t>Click icon to add picture</a:t>
            </a:r>
            <a:endParaRPr lang="en-GB"/>
          </a:p>
        </p:txBody>
      </p:sp>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5400000" cy="561600"/>
          </a:xfrm>
        </p:spPr>
        <p:txBody>
          <a:bodyPr lIns="0" tIns="0" rIns="0" bIns="0">
            <a:noAutofit/>
          </a:bodyPr>
          <a:lstStyle>
            <a:lvl1pPr marL="0" indent="0" algn="l">
              <a:spcBef>
                <a:spcPts val="0"/>
              </a:spcBef>
              <a:buNone/>
              <a:defRPr sz="2000" b="0">
                <a:solidFill>
                  <a:schemeClr val="bg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12" name="Text Placeholder 11">
            <a:extLst>
              <a:ext uri="{FF2B5EF4-FFF2-40B4-BE49-F238E27FC236}">
                <a16:creationId xmlns:a16="http://schemas.microsoft.com/office/drawing/2014/main" id="{39006132-665D-1B3A-5F02-72AD68FF0C09}"/>
              </a:ext>
            </a:extLst>
          </p:cNvPr>
          <p:cNvSpPr>
            <a:spLocks noGrp="1"/>
          </p:cNvSpPr>
          <p:nvPr>
            <p:ph type="body" sz="quarter" idx="11"/>
          </p:nvPr>
        </p:nvSpPr>
        <p:spPr>
          <a:xfrm>
            <a:off x="604800" y="2559600"/>
            <a:ext cx="5400000" cy="2340000"/>
          </a:xfrm>
        </p:spPr>
        <p:txBody>
          <a:bodyPr/>
          <a:lstStyle>
            <a:lvl1pPr>
              <a:buClr>
                <a:schemeClr val="accent1"/>
              </a:buClr>
              <a:defRPr>
                <a:solidFill>
                  <a:schemeClr val="bg2"/>
                </a:solidFill>
              </a:defRPr>
            </a:lvl1pPr>
            <a:lvl2pPr>
              <a:buClr>
                <a:schemeClr val="accent1"/>
              </a:buClr>
              <a:defRPr>
                <a:solidFill>
                  <a:schemeClr val="bg2"/>
                </a:solidFill>
              </a:defRPr>
            </a:lvl2pPr>
            <a:lvl3pPr>
              <a:buClr>
                <a:schemeClr val="accent1"/>
              </a:buClr>
              <a:defRPr>
                <a:solidFill>
                  <a:schemeClr val="bg2"/>
                </a:solidFill>
              </a:defRPr>
            </a:lvl3pPr>
            <a:lvl4pPr>
              <a:buClr>
                <a:schemeClr val="accent1"/>
              </a:buClr>
              <a:defRPr>
                <a:solidFill>
                  <a:schemeClr val="bg2"/>
                </a:solidFill>
              </a:defRPr>
            </a:lvl4pPr>
            <a:lvl5pPr>
              <a:buClr>
                <a:schemeClr val="accent1"/>
              </a:buCl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255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mid blue with swoosh">
    <p:bg>
      <p:bgPr>
        <a:solidFill>
          <a:schemeClr val="tx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Tree>
    <p:extLst>
      <p:ext uri="{BB962C8B-B14F-4D97-AF65-F5344CB8AC3E}">
        <p14:creationId xmlns:p14="http://schemas.microsoft.com/office/powerpoint/2010/main" val="9070184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Mid blue title only without swoosh">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9180000" cy="936000"/>
          </a:xfrm>
        </p:spPr>
        <p:txBody>
          <a:bodyPr>
            <a:noAutofit/>
          </a:bodyPr>
          <a:lstStyle>
            <a:lvl1pPr>
              <a:defRPr sz="3600" b="0" i="0">
                <a:solidFill>
                  <a:schemeClr val="bg1"/>
                </a:solidFill>
              </a:defRPr>
            </a:lvl1pPr>
          </a:lstStyle>
          <a:p>
            <a:r>
              <a:rPr lang="en-US"/>
              <a:t>Insert title</a:t>
            </a:r>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7200000" cy="561600"/>
          </a:xfrm>
        </p:spPr>
        <p:txBody>
          <a:bodyPr lIns="0" tIns="0" rIns="0" bIns="0">
            <a:noAutofit/>
          </a:bodyPr>
          <a:lstStyle>
            <a:lvl1pPr marL="0" indent="0" algn="l">
              <a:spcBef>
                <a:spcPts val="0"/>
              </a:spcBef>
              <a:buNone/>
              <a:defRPr sz="2000" b="0">
                <a:solidFill>
                  <a:schemeClr val="bg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Tree>
    <p:extLst>
      <p:ext uri="{BB962C8B-B14F-4D97-AF65-F5344CB8AC3E}">
        <p14:creationId xmlns:p14="http://schemas.microsoft.com/office/powerpoint/2010/main" val="1492560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Mid blue title, content &amp; image without swoosh">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5580000" cy="936000"/>
          </a:xfrm>
        </p:spPr>
        <p:txBody>
          <a:bodyPr>
            <a:noAutofit/>
          </a:bodyPr>
          <a:lstStyle>
            <a:lvl1pPr>
              <a:defRPr sz="3600" b="0" i="0">
                <a:solidFill>
                  <a:schemeClr val="bg1"/>
                </a:solidFill>
              </a:defRPr>
            </a:lvl1pPr>
          </a:lstStyle>
          <a:p>
            <a:r>
              <a:rPr lang="en-US"/>
              <a:t>Insert title</a:t>
            </a:r>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8" name="Picture Placeholder 7">
            <a:extLst>
              <a:ext uri="{FF2B5EF4-FFF2-40B4-BE49-F238E27FC236}">
                <a16:creationId xmlns:a16="http://schemas.microsoft.com/office/drawing/2014/main" id="{53CD67F8-E2FF-05B9-CA93-3E70ACB8F60B}"/>
              </a:ext>
            </a:extLst>
          </p:cNvPr>
          <p:cNvSpPr>
            <a:spLocks noGrp="1"/>
          </p:cNvSpPr>
          <p:nvPr>
            <p:ph type="pic" sz="quarter" idx="10"/>
          </p:nvPr>
        </p:nvSpPr>
        <p:spPr>
          <a:xfrm>
            <a:off x="6525846" y="586799"/>
            <a:ext cx="5269629" cy="4910969"/>
          </a:xfrm>
          <a:prstGeom prst="roundRect">
            <a:avLst>
              <a:gd name="adj" fmla="val 3478"/>
            </a:avLst>
          </a:prstGeom>
          <a:solidFill>
            <a:schemeClr val="accent4">
              <a:lumMod val="20000"/>
              <a:lumOff val="80000"/>
            </a:schemeClr>
          </a:solidFill>
        </p:spPr>
        <p:txBody>
          <a:bodyPr/>
          <a:lstStyle/>
          <a:p>
            <a:r>
              <a:rPr lang="en-US"/>
              <a:t>Click icon to add picture</a:t>
            </a:r>
            <a:endParaRPr lang="en-GB"/>
          </a:p>
        </p:txBody>
      </p:sp>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5400000" cy="561600"/>
          </a:xfrm>
        </p:spPr>
        <p:txBody>
          <a:bodyPr lIns="0" tIns="0" rIns="0" bIns="0">
            <a:noAutofit/>
          </a:bodyPr>
          <a:lstStyle>
            <a:lvl1pPr marL="0" indent="0" algn="l">
              <a:spcBef>
                <a:spcPts val="0"/>
              </a:spcBef>
              <a:buNone/>
              <a:defRPr sz="2000" b="0">
                <a:solidFill>
                  <a:schemeClr val="bg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12" name="Text Placeholder 11">
            <a:extLst>
              <a:ext uri="{FF2B5EF4-FFF2-40B4-BE49-F238E27FC236}">
                <a16:creationId xmlns:a16="http://schemas.microsoft.com/office/drawing/2014/main" id="{39006132-665D-1B3A-5F02-72AD68FF0C09}"/>
              </a:ext>
            </a:extLst>
          </p:cNvPr>
          <p:cNvSpPr>
            <a:spLocks noGrp="1"/>
          </p:cNvSpPr>
          <p:nvPr>
            <p:ph type="body" sz="quarter" idx="11"/>
          </p:nvPr>
        </p:nvSpPr>
        <p:spPr>
          <a:xfrm>
            <a:off x="604800" y="2559600"/>
            <a:ext cx="5400000" cy="2340000"/>
          </a:xfrm>
        </p:spPr>
        <p:txBody>
          <a:bodyPr/>
          <a:lstStyle>
            <a:lvl1pPr>
              <a:buClr>
                <a:schemeClr val="accent1"/>
              </a:buClr>
              <a:defRPr>
                <a:solidFill>
                  <a:schemeClr val="bg2"/>
                </a:solidFill>
              </a:defRPr>
            </a:lvl1pPr>
            <a:lvl2pPr>
              <a:buClr>
                <a:schemeClr val="accent1"/>
              </a:buClr>
              <a:defRPr>
                <a:solidFill>
                  <a:schemeClr val="bg2"/>
                </a:solidFill>
              </a:defRPr>
            </a:lvl2pPr>
            <a:lvl3pPr>
              <a:buClr>
                <a:schemeClr val="accent1"/>
              </a:buClr>
              <a:defRPr>
                <a:solidFill>
                  <a:schemeClr val="bg2"/>
                </a:solidFill>
              </a:defRPr>
            </a:lvl3pPr>
            <a:lvl4pPr>
              <a:buClr>
                <a:schemeClr val="accent1"/>
              </a:buClr>
              <a:defRPr>
                <a:solidFill>
                  <a:schemeClr val="bg2"/>
                </a:solidFill>
              </a:defRPr>
            </a:lvl4pPr>
            <a:lvl5pPr>
              <a:buClr>
                <a:schemeClr val="accent1"/>
              </a:buCl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32912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mid blue with logos">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7533F00-BD2F-5A6A-AC37-7FEB916E6AE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3" name="Graphic 2">
            <a:extLst>
              <a:ext uri="{FF2B5EF4-FFF2-40B4-BE49-F238E27FC236}">
                <a16:creationId xmlns:a16="http://schemas.microsoft.com/office/drawing/2014/main" id="{43E156BE-1E37-5CE8-8AB2-F63E712C083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Tree>
    <p:extLst>
      <p:ext uri="{BB962C8B-B14F-4D97-AF65-F5344CB8AC3E}">
        <p14:creationId xmlns:p14="http://schemas.microsoft.com/office/powerpoint/2010/main" val="94302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title only with swoosh">
    <p:bg>
      <p:bgPr>
        <a:solidFill>
          <a:schemeClr val="bg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9000000" cy="936000"/>
          </a:xfrm>
        </p:spPr>
        <p:txBody>
          <a:bodyPr>
            <a:noAutofit/>
          </a:bodyPr>
          <a:lstStyle>
            <a:lvl1pPr>
              <a:defRPr sz="3600" b="0" i="0">
                <a:solidFill>
                  <a:schemeClr val="accent1"/>
                </a:solidFill>
              </a:defRPr>
            </a:lvl1pPr>
          </a:lstStyle>
          <a:p>
            <a:r>
              <a:rPr lang="en-US"/>
              <a:t>Insert title</a:t>
            </a:r>
            <a:endParaRPr lang="en-GB"/>
          </a:p>
        </p:txBody>
      </p:sp>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7200000" cy="561600"/>
          </a:xfrm>
        </p:spPr>
        <p:txBody>
          <a:bodyPr lIns="0" tIns="0" rIns="0" bIns="0">
            <a:noAutofit/>
          </a:bodyPr>
          <a:lstStyle>
            <a:lvl1pPr marL="0" indent="0" algn="l">
              <a:spcBef>
                <a:spcPts val="0"/>
              </a:spcBef>
              <a:buNone/>
              <a:defRPr sz="2000" b="0">
                <a:solidFill>
                  <a:schemeClr val="accent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Tree>
    <p:extLst>
      <p:ext uri="{BB962C8B-B14F-4D97-AF65-F5344CB8AC3E}">
        <p14:creationId xmlns:p14="http://schemas.microsoft.com/office/powerpoint/2010/main" val="34015799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white with swoosh">
    <p:bg>
      <p:bgPr>
        <a:solidFill>
          <a:schemeClr val="bg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AE27B2D4-E4EF-F298-A65C-64FE71736666}"/>
              </a:ext>
            </a:extLst>
          </p:cNvPr>
          <p:cNvSpPr/>
          <p:nvPr userDrawn="1"/>
        </p:nvSpPr>
        <p:spPr>
          <a:xfrm>
            <a:off x="-9525" y="4444712"/>
            <a:ext cx="12222000" cy="2421834"/>
          </a:xfrm>
          <a:custGeom>
            <a:avLst/>
            <a:gdLst>
              <a:gd name="csX0" fmla="*/ 12183278 w 12191748"/>
              <a:gd name="csY0" fmla="*/ 1326437 h 2421834"/>
              <a:gd name="csX1" fmla="*/ 12191749 w 12191748"/>
              <a:gd name="csY1" fmla="*/ 2417066 h 2421834"/>
              <a:gd name="csX2" fmla="*/ 4518 w 12191748"/>
              <a:gd name="csY2" fmla="*/ 2421835 h 2421834"/>
              <a:gd name="csX3" fmla="*/ 0 w 12191748"/>
              <a:gd name="csY3" fmla="*/ 0 h 2421834"/>
              <a:gd name="csX4" fmla="*/ 312298 w 12191748"/>
              <a:gd name="csY4" fmla="*/ 339092 h 2421834"/>
              <a:gd name="csX5" fmla="*/ 927985 w 12191748"/>
              <a:gd name="csY5" fmla="*/ 1003848 h 2421834"/>
              <a:gd name="csX6" fmla="*/ 1089374 w 12191748"/>
              <a:gd name="csY6" fmla="*/ 1133612 h 2421834"/>
              <a:gd name="csX7" fmla="*/ 1712214 w 12191748"/>
              <a:gd name="csY7" fmla="*/ 1321794 h 2421834"/>
              <a:gd name="csX8" fmla="*/ 2007695 w 12191748"/>
              <a:gd name="csY8" fmla="*/ 1325119 h 2421834"/>
              <a:gd name="csX9" fmla="*/ 2167641 w 12191748"/>
              <a:gd name="csY9" fmla="*/ 1325119 h 2421834"/>
              <a:gd name="csX10" fmla="*/ 12183341 w 12191748"/>
              <a:gd name="csY10" fmla="*/ 1326500 h 24218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91748" h="2421834">
                <a:moveTo>
                  <a:pt x="12183278" y="1326437"/>
                </a:moveTo>
                <a:lnTo>
                  <a:pt x="12191749" y="2417066"/>
                </a:lnTo>
                <a:lnTo>
                  <a:pt x="4518" y="2421835"/>
                </a:lnTo>
                <a:lnTo>
                  <a:pt x="0" y="0"/>
                </a:lnTo>
                <a:lnTo>
                  <a:pt x="312298" y="339092"/>
                </a:lnTo>
                <a:lnTo>
                  <a:pt x="927985" y="1003848"/>
                </a:lnTo>
                <a:cubicBezTo>
                  <a:pt x="927985" y="1003848"/>
                  <a:pt x="983706" y="1064651"/>
                  <a:pt x="1089374" y="1133612"/>
                </a:cubicBezTo>
                <a:cubicBezTo>
                  <a:pt x="1274670" y="1254527"/>
                  <a:pt x="1490963" y="1319284"/>
                  <a:pt x="1712214" y="1321794"/>
                </a:cubicBezTo>
                <a:lnTo>
                  <a:pt x="2007695" y="1325119"/>
                </a:lnTo>
                <a:lnTo>
                  <a:pt x="2167641" y="1325119"/>
                </a:lnTo>
                <a:lnTo>
                  <a:pt x="12183341" y="1326500"/>
                </a:lnTo>
                <a:close/>
              </a:path>
            </a:pathLst>
          </a:custGeom>
          <a:solidFill>
            <a:schemeClr val="accent1"/>
          </a:solidFill>
          <a:ln w="6275" cap="flat">
            <a:noFill/>
            <a:prstDash val="solid"/>
            <a:miter/>
          </a:ln>
        </p:spPr>
        <p:txBody>
          <a:bodyPr/>
          <a:lstStyle/>
          <a:p>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Tree>
    <p:extLst>
      <p:ext uri="{BB962C8B-B14F-4D97-AF65-F5344CB8AC3E}">
        <p14:creationId xmlns:p14="http://schemas.microsoft.com/office/powerpoint/2010/main" val="130170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White title only without swoosh">
    <p:bg>
      <p:bgPr>
        <a:solidFill>
          <a:schemeClr val="bg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9000000" cy="936000"/>
          </a:xfrm>
        </p:spPr>
        <p:txBody>
          <a:bodyPr>
            <a:noAutofit/>
          </a:bodyPr>
          <a:lstStyle>
            <a:lvl1pPr>
              <a:defRPr sz="3600" b="0" i="0">
                <a:solidFill>
                  <a:schemeClr val="accent1"/>
                </a:solidFill>
              </a:defRPr>
            </a:lvl1pPr>
          </a:lstStyle>
          <a:p>
            <a:r>
              <a:rPr lang="en-US"/>
              <a:t>Insert title</a:t>
            </a:r>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7200000" cy="561600"/>
          </a:xfrm>
        </p:spPr>
        <p:txBody>
          <a:bodyPr lIns="0" tIns="0" rIns="0" bIns="0">
            <a:noAutofit/>
          </a:bodyPr>
          <a:lstStyle>
            <a:lvl1pPr marL="0" indent="0" algn="l">
              <a:spcBef>
                <a:spcPts val="0"/>
              </a:spcBef>
              <a:buNone/>
              <a:defRPr sz="2000" b="0">
                <a:solidFill>
                  <a:schemeClr val="accent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Tree>
    <p:extLst>
      <p:ext uri="{BB962C8B-B14F-4D97-AF65-F5344CB8AC3E}">
        <p14:creationId xmlns:p14="http://schemas.microsoft.com/office/powerpoint/2010/main" val="1302418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White title, content &amp; image without swoosh">
    <p:bg>
      <p:bgPr>
        <a:solidFill>
          <a:schemeClr val="bg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5D282C6-9708-BFA1-1713-6C8F9B698118}"/>
              </a:ext>
            </a:extLst>
          </p:cNvPr>
          <p:cNvSpPr>
            <a:spLocks noGrp="1"/>
          </p:cNvSpPr>
          <p:nvPr>
            <p:ph type="title" hasCustomPrompt="1"/>
          </p:nvPr>
        </p:nvSpPr>
        <p:spPr>
          <a:xfrm>
            <a:off x="604800" y="586800"/>
            <a:ext cx="5580000" cy="936000"/>
          </a:xfrm>
        </p:spPr>
        <p:txBody>
          <a:bodyPr>
            <a:noAutofit/>
          </a:bodyPr>
          <a:lstStyle>
            <a:lvl1pPr>
              <a:defRPr sz="3600" b="0" i="0">
                <a:solidFill>
                  <a:schemeClr val="accent1"/>
                </a:solidFill>
              </a:defRPr>
            </a:lvl1pPr>
          </a:lstStyle>
          <a:p>
            <a:r>
              <a:rPr lang="en-US"/>
              <a:t>Insert title</a:t>
            </a:r>
            <a:endParaRPr lang="en-GB"/>
          </a:p>
        </p:txBody>
      </p:sp>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
        <p:nvSpPr>
          <p:cNvPr id="8" name="Picture Placeholder 7">
            <a:extLst>
              <a:ext uri="{FF2B5EF4-FFF2-40B4-BE49-F238E27FC236}">
                <a16:creationId xmlns:a16="http://schemas.microsoft.com/office/drawing/2014/main" id="{53CD67F8-E2FF-05B9-CA93-3E70ACB8F60B}"/>
              </a:ext>
            </a:extLst>
          </p:cNvPr>
          <p:cNvSpPr>
            <a:spLocks noGrp="1"/>
          </p:cNvSpPr>
          <p:nvPr>
            <p:ph type="pic" sz="quarter" idx="10"/>
          </p:nvPr>
        </p:nvSpPr>
        <p:spPr>
          <a:xfrm>
            <a:off x="6525846" y="586799"/>
            <a:ext cx="5269629" cy="4910969"/>
          </a:xfrm>
          <a:prstGeom prst="roundRect">
            <a:avLst>
              <a:gd name="adj" fmla="val 3478"/>
            </a:avLst>
          </a:prstGeom>
          <a:solidFill>
            <a:schemeClr val="accent4">
              <a:lumMod val="20000"/>
              <a:lumOff val="80000"/>
            </a:schemeClr>
          </a:solidFill>
        </p:spPr>
        <p:txBody>
          <a:bodyPr/>
          <a:lstStyle/>
          <a:p>
            <a:r>
              <a:rPr lang="en-US"/>
              <a:t>Click icon to add picture</a:t>
            </a:r>
            <a:endParaRPr lang="en-GB"/>
          </a:p>
        </p:txBody>
      </p:sp>
      <p:sp>
        <p:nvSpPr>
          <p:cNvPr id="10" name="Subtitle 2">
            <a:extLst>
              <a:ext uri="{FF2B5EF4-FFF2-40B4-BE49-F238E27FC236}">
                <a16:creationId xmlns:a16="http://schemas.microsoft.com/office/drawing/2014/main" id="{C857AB60-CB04-BFBC-B0F7-EC05EEEB146F}"/>
              </a:ext>
            </a:extLst>
          </p:cNvPr>
          <p:cNvSpPr>
            <a:spLocks noGrp="1"/>
          </p:cNvSpPr>
          <p:nvPr>
            <p:ph type="subTitle" idx="1" hasCustomPrompt="1"/>
          </p:nvPr>
        </p:nvSpPr>
        <p:spPr>
          <a:xfrm>
            <a:off x="604800" y="1753340"/>
            <a:ext cx="5400000" cy="561600"/>
          </a:xfrm>
        </p:spPr>
        <p:txBody>
          <a:bodyPr lIns="0" tIns="0" rIns="0" bIns="0">
            <a:noAutofit/>
          </a:bodyPr>
          <a:lstStyle>
            <a:lvl1pPr marL="0" indent="0" algn="l">
              <a:spcBef>
                <a:spcPts val="0"/>
              </a:spcBef>
              <a:buNone/>
              <a:defRPr sz="2000" b="0">
                <a:solidFill>
                  <a:schemeClr val="accent1"/>
                </a:solidFill>
                <a:latin typeface="Bunday Clean Bold" panose="02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sp>
        <p:nvSpPr>
          <p:cNvPr id="12" name="Text Placeholder 11">
            <a:extLst>
              <a:ext uri="{FF2B5EF4-FFF2-40B4-BE49-F238E27FC236}">
                <a16:creationId xmlns:a16="http://schemas.microsoft.com/office/drawing/2014/main" id="{39006132-665D-1B3A-5F02-72AD68FF0C09}"/>
              </a:ext>
            </a:extLst>
          </p:cNvPr>
          <p:cNvSpPr>
            <a:spLocks noGrp="1"/>
          </p:cNvSpPr>
          <p:nvPr>
            <p:ph type="body" sz="quarter" idx="11"/>
          </p:nvPr>
        </p:nvSpPr>
        <p:spPr>
          <a:xfrm>
            <a:off x="604800" y="2559600"/>
            <a:ext cx="5400000" cy="2340000"/>
          </a:xfrm>
        </p:spPr>
        <p:txBody>
          <a:bodyPr/>
          <a:lstStyle>
            <a:lvl1pPr>
              <a:buClr>
                <a:schemeClr val="accent1"/>
              </a:buClr>
              <a:defRPr>
                <a:solidFill>
                  <a:schemeClr val="accent1"/>
                </a:solidFill>
              </a:defRPr>
            </a:lvl1pPr>
            <a:lvl2pPr>
              <a:buClr>
                <a:schemeClr val="tx2"/>
              </a:buClr>
              <a:defRPr>
                <a:solidFill>
                  <a:schemeClr val="accent1"/>
                </a:solidFill>
              </a:defRPr>
            </a:lvl2pPr>
            <a:lvl3pPr>
              <a:buClr>
                <a:schemeClr val="tx2"/>
              </a:buClr>
              <a:defRPr>
                <a:solidFill>
                  <a:schemeClr val="accent1"/>
                </a:solidFill>
              </a:defRPr>
            </a:lvl3pPr>
            <a:lvl4pPr>
              <a:buClr>
                <a:schemeClr val="tx2"/>
              </a:buClr>
              <a:defRPr>
                <a:solidFill>
                  <a:schemeClr val="accent1"/>
                </a:solidFill>
              </a:defRPr>
            </a:lvl4pPr>
            <a:lvl5pPr>
              <a:buClr>
                <a:schemeClr val="tx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996949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lank white with logos">
    <p:bg>
      <p:bgPr>
        <a:solidFill>
          <a:schemeClr val="bg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4F876B9-5904-428C-FE39-78BFBF331D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1982" y="5984840"/>
            <a:ext cx="1746993" cy="517160"/>
          </a:xfrm>
          <a:prstGeom prst="rect">
            <a:avLst/>
          </a:prstGeom>
        </p:spPr>
      </p:pic>
      <p:pic>
        <p:nvPicPr>
          <p:cNvPr id="7" name="Graphic 6">
            <a:extLst>
              <a:ext uri="{FF2B5EF4-FFF2-40B4-BE49-F238E27FC236}">
                <a16:creationId xmlns:a16="http://schemas.microsoft.com/office/drawing/2014/main" id="{46D3521A-6F2D-8999-4EDD-E999250BB9C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42148" y="5946974"/>
            <a:ext cx="3653327" cy="470366"/>
          </a:xfrm>
          <a:prstGeom prst="rect">
            <a:avLst/>
          </a:prstGeom>
        </p:spPr>
      </p:pic>
    </p:spTree>
    <p:extLst>
      <p:ext uri="{BB962C8B-B14F-4D97-AF65-F5344CB8AC3E}">
        <p14:creationId xmlns:p14="http://schemas.microsoft.com/office/powerpoint/2010/main" val="16477956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ack cover">
    <p:bg>
      <p:bgPr>
        <a:solidFill>
          <a:schemeClr val="accent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6B66806-6159-A54C-0BF7-3B4D66BFE9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948568" y="1281568"/>
            <a:ext cx="4294865" cy="4294865"/>
          </a:xfrm>
          <a:prstGeom prst="rect">
            <a:avLst/>
          </a:prstGeom>
        </p:spPr>
      </p:pic>
    </p:spTree>
    <p:extLst>
      <p:ext uri="{BB962C8B-B14F-4D97-AF65-F5344CB8AC3E}">
        <p14:creationId xmlns:p14="http://schemas.microsoft.com/office/powerpoint/2010/main" val="716461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 fill="hold"/>
                                            <p:tgtEl>
                                              <p:spTgt spid="3"/>
                                            </p:tgtEl>
                                            <p:attrNameLst>
                                              <p:attrName>ppt_w</p:attrName>
                                            </p:attrNameLst>
                                          </p:cBhvr>
                                          <p:tavLst>
                                            <p:tav tm="0">
                                              <p:val>
                                                <p:fltVal val="0"/>
                                              </p:val>
                                            </p:tav>
                                            <p:tav tm="100000">
                                              <p:val>
                                                <p:strVal val="#ppt_w"/>
                                              </p:val>
                                            </p:tav>
                                          </p:tavLst>
                                        </p:anim>
                                        <p:anim calcmode="lin" valueType="num">
                                          <p:cBhvr>
                                            <p:cTn id="8" dur="200" fill="hold"/>
                                            <p:tgtEl>
                                              <p:spTgt spid="3"/>
                                            </p:tgtEl>
                                            <p:attrNameLst>
                                              <p:attrName>ppt_h</p:attrName>
                                            </p:attrNameLst>
                                          </p:cBhvr>
                                          <p:tavLst>
                                            <p:tav tm="0">
                                              <p:val>
                                                <p:fltVal val="0"/>
                                              </p:val>
                                            </p:tav>
                                            <p:tav tm="100000">
                                              <p:val>
                                                <p:strVal val="#ppt_h"/>
                                              </p:val>
                                            </p:tav>
                                          </p:tavLst>
                                        </p:anim>
                                      </p:childTnLst>
                                    </p:cTn>
                                  </p:par>
                                  <p:par>
                                    <p:cTn id="9" presetID="6" presetClass="emph" presetSubtype="0" fill="hold" nodeType="withEffect" p14:presetBounceEnd="99000">
                                      <p:stCondLst>
                                        <p:cond delay="0"/>
                                      </p:stCondLst>
                                      <p:childTnLst>
                                        <p:animScale p14:bounceEnd="99000">
                                          <p:cBhvr>
                                            <p:cTn id="10" dur="1000" fill="hold"/>
                                            <p:tgtEl>
                                              <p:spTgt spid="3"/>
                                            </p:tgtEl>
                                          </p:cBhvr>
                                          <p:by x="110000" y="110000"/>
                                        </p:animScale>
                                      </p:childTnLst>
                                    </p:cTn>
                                  </p:par>
                                  <p:par>
                                    <p:cTn id="11" presetID="6" presetClass="emph" presetSubtype="0" accel="50000" decel="50000" fill="hold" nodeType="withEffect">
                                      <p:stCondLst>
                                        <p:cond delay="0"/>
                                      </p:stCondLst>
                                      <p:childTnLst>
                                        <p:animScale>
                                          <p:cBhvr>
                                            <p:cTn id="12" dur="250" fill="hold"/>
                                            <p:tgtEl>
                                              <p:spTgt spid="3"/>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 fill="hold"/>
                                            <p:tgtEl>
                                              <p:spTgt spid="3"/>
                                            </p:tgtEl>
                                            <p:attrNameLst>
                                              <p:attrName>ppt_w</p:attrName>
                                            </p:attrNameLst>
                                          </p:cBhvr>
                                          <p:tavLst>
                                            <p:tav tm="0">
                                              <p:val>
                                                <p:fltVal val="0"/>
                                              </p:val>
                                            </p:tav>
                                            <p:tav tm="100000">
                                              <p:val>
                                                <p:strVal val="#ppt_w"/>
                                              </p:val>
                                            </p:tav>
                                          </p:tavLst>
                                        </p:anim>
                                        <p:anim calcmode="lin" valueType="num">
                                          <p:cBhvr>
                                            <p:cTn id="8" dur="200" fill="hold"/>
                                            <p:tgtEl>
                                              <p:spTgt spid="3"/>
                                            </p:tgtEl>
                                            <p:attrNameLst>
                                              <p:attrName>ppt_h</p:attrName>
                                            </p:attrNameLst>
                                          </p:cBhvr>
                                          <p:tavLst>
                                            <p:tav tm="0">
                                              <p:val>
                                                <p:fltVal val="0"/>
                                              </p:val>
                                            </p:tav>
                                            <p:tav tm="100000">
                                              <p:val>
                                                <p:strVal val="#ppt_h"/>
                                              </p:val>
                                            </p:tav>
                                          </p:tavLst>
                                        </p:anim>
                                      </p:childTnLst>
                                    </p:cTn>
                                  </p:par>
                                  <p:par>
                                    <p:cTn id="9" presetID="6" presetClass="emph" presetSubtype="0" fill="hold" nodeType="withEffect">
                                      <p:stCondLst>
                                        <p:cond delay="0"/>
                                      </p:stCondLst>
                                      <p:childTnLst>
                                        <p:animScale>
                                          <p:cBhvr>
                                            <p:cTn id="10" dur="1000" fill="hold"/>
                                            <p:tgtEl>
                                              <p:spTgt spid="3"/>
                                            </p:tgtEl>
                                          </p:cBhvr>
                                          <p:by x="110000" y="110000"/>
                                        </p:animScale>
                                      </p:childTnLst>
                                    </p:cTn>
                                  </p:par>
                                  <p:par>
                                    <p:cTn id="11" presetID="6" presetClass="emph" presetSubtype="0" accel="50000" decel="50000" fill="hold" nodeType="withEffect">
                                      <p:stCondLst>
                                        <p:cond delay="0"/>
                                      </p:stCondLst>
                                      <p:childTnLst>
                                        <p:animScale>
                                          <p:cBhvr>
                                            <p:cTn id="12" dur="250" fill="hold"/>
                                            <p:tgtEl>
                                              <p:spTgt spid="3"/>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Page - 1 Column">
    <p:spTree>
      <p:nvGrpSpPr>
        <p:cNvPr id="1" name=""/>
        <p:cNvGrpSpPr/>
        <p:nvPr/>
      </p:nvGrpSpPr>
      <p:grpSpPr>
        <a:xfrm>
          <a:off x="0" y="0"/>
          <a:ext cx="0" cy="0"/>
          <a:chOff x="0" y="0"/>
          <a:chExt cx="0" cy="0"/>
        </a:xfrm>
      </p:grpSpPr>
      <p:sp>
        <p:nvSpPr>
          <p:cNvPr id="12" name="Text Placeholder 16">
            <a:extLst>
              <a:ext uri="{FF2B5EF4-FFF2-40B4-BE49-F238E27FC236}">
                <a16:creationId xmlns:a16="http://schemas.microsoft.com/office/drawing/2014/main" id="{ADA63606-AB9D-C720-FFCE-39E86A453AB6}"/>
              </a:ext>
            </a:extLst>
          </p:cNvPr>
          <p:cNvSpPr>
            <a:spLocks noGrp="1"/>
          </p:cNvSpPr>
          <p:nvPr>
            <p:ph type="body" sz="quarter" idx="17" hasCustomPrompt="1"/>
          </p:nvPr>
        </p:nvSpPr>
        <p:spPr>
          <a:xfrm>
            <a:off x="400050" y="533735"/>
            <a:ext cx="11311951" cy="574732"/>
          </a:xfrm>
          <a:prstGeom prst="rect">
            <a:avLst/>
          </a:prstGeom>
        </p:spPr>
        <p:txBody>
          <a:bodyPr/>
          <a:lstStyle>
            <a:lvl1pPr marL="0" indent="0">
              <a:buNone/>
              <a:defRPr sz="3600" b="1" baseline="0">
                <a:solidFill>
                  <a:srgbClr val="213362"/>
                </a:solidFill>
                <a:latin typeface="Arial" panose="020B0604020202020204" pitchFamily="34" charset="0"/>
              </a:defRPr>
            </a:lvl1pPr>
            <a:lvl2pPr marL="457189" indent="0">
              <a:buNone/>
              <a:defRPr sz="4000"/>
            </a:lvl2pPr>
            <a:lvl3pPr marL="914377" indent="0">
              <a:buNone/>
              <a:defRPr sz="4000"/>
            </a:lvl3pPr>
            <a:lvl4pPr marL="1371566" indent="0">
              <a:buNone/>
              <a:defRPr sz="4000"/>
            </a:lvl4pPr>
            <a:lvl5pPr marL="1828754" indent="0">
              <a:buNone/>
              <a:defRPr sz="4000"/>
            </a:lvl5pPr>
          </a:lstStyle>
          <a:p>
            <a:pPr lvl="0"/>
            <a:r>
              <a:rPr lang="en-GB"/>
              <a:t>Heading</a:t>
            </a:r>
          </a:p>
        </p:txBody>
      </p:sp>
      <p:sp>
        <p:nvSpPr>
          <p:cNvPr id="13" name="Text Placeholder 2">
            <a:extLst>
              <a:ext uri="{FF2B5EF4-FFF2-40B4-BE49-F238E27FC236}">
                <a16:creationId xmlns:a16="http://schemas.microsoft.com/office/drawing/2014/main" id="{528F0C4A-BA4F-F834-654A-C83EF86F9B8A}"/>
              </a:ext>
            </a:extLst>
          </p:cNvPr>
          <p:cNvSpPr>
            <a:spLocks noGrp="1"/>
          </p:cNvSpPr>
          <p:nvPr>
            <p:ph type="body" sz="quarter" idx="18" hasCustomPrompt="1"/>
          </p:nvPr>
        </p:nvSpPr>
        <p:spPr>
          <a:xfrm>
            <a:off x="438151" y="1575954"/>
            <a:ext cx="5650924" cy="463551"/>
          </a:xfrm>
          <a:prstGeom prst="rect">
            <a:avLst/>
          </a:prstGeom>
        </p:spPr>
        <p:txBody>
          <a:bodyPr/>
          <a:lstStyle>
            <a:lvl1pPr marL="0" indent="0">
              <a:buNone/>
              <a:defRPr sz="1800" b="1">
                <a:solidFill>
                  <a:srgbClr val="E30613"/>
                </a:solidFill>
                <a:latin typeface="Arial" panose="020B0604020202020204" pitchFamily="34" charset="0"/>
              </a:defRPr>
            </a:lvl1pPr>
            <a:lvl2pPr marL="457189" indent="0">
              <a:buNone/>
              <a:defRPr b="1"/>
            </a:lvl2pPr>
            <a:lvl3pPr marL="914377" indent="0">
              <a:buNone/>
              <a:defRPr b="1"/>
            </a:lvl3pPr>
            <a:lvl4pPr marL="1371566" indent="0">
              <a:buNone/>
              <a:defRPr b="1"/>
            </a:lvl4pPr>
            <a:lvl5pPr marL="1828754" indent="0">
              <a:buNone/>
              <a:defRPr b="1"/>
            </a:lvl5pPr>
          </a:lstStyle>
          <a:p>
            <a:pPr lvl="0"/>
            <a:r>
              <a:rPr lang="en-US"/>
              <a:t>Sub Heading</a:t>
            </a:r>
            <a:endParaRPr lang="en-GB"/>
          </a:p>
        </p:txBody>
      </p:sp>
      <p:sp>
        <p:nvSpPr>
          <p:cNvPr id="15" name="Text Placeholder 26">
            <a:extLst>
              <a:ext uri="{FF2B5EF4-FFF2-40B4-BE49-F238E27FC236}">
                <a16:creationId xmlns:a16="http://schemas.microsoft.com/office/drawing/2014/main" id="{4110DF1C-05D3-139D-61B3-08029445274C}"/>
              </a:ext>
            </a:extLst>
          </p:cNvPr>
          <p:cNvSpPr>
            <a:spLocks noGrp="1"/>
          </p:cNvSpPr>
          <p:nvPr>
            <p:ph type="body" sz="quarter" idx="20" hasCustomPrompt="1"/>
          </p:nvPr>
        </p:nvSpPr>
        <p:spPr>
          <a:xfrm>
            <a:off x="437573" y="2066773"/>
            <a:ext cx="5651499" cy="3982337"/>
          </a:xfrm>
          <a:prstGeom prst="rect">
            <a:avLst/>
          </a:prstGeom>
        </p:spPr>
        <p:txBody>
          <a:bodyPr/>
          <a:lstStyle>
            <a:lvl1pPr marL="0" indent="0">
              <a:lnSpc>
                <a:spcPct val="100000"/>
              </a:lnSpc>
              <a:spcBef>
                <a:spcPts val="0"/>
              </a:spcBef>
              <a:spcAft>
                <a:spcPts val="1600"/>
              </a:spcAft>
              <a:buNone/>
              <a:defRPr sz="1400">
                <a:latin typeface="Arial" panose="020B0604020202020204" pitchFamily="34" charset="0"/>
              </a:defRPr>
            </a:lvl1pPr>
            <a:lvl2pPr marL="457189" indent="0">
              <a:buNone/>
              <a:defRPr sz="1200">
                <a:latin typeface="+mn-lt"/>
              </a:defRPr>
            </a:lvl2pPr>
            <a:lvl3pPr marL="914377" indent="0">
              <a:buNone/>
              <a:defRPr sz="1200">
                <a:latin typeface="+mn-lt"/>
              </a:defRPr>
            </a:lvl3pPr>
            <a:lvl4pPr marL="1371566" indent="0">
              <a:buNone/>
              <a:defRPr sz="1200">
                <a:latin typeface="+mn-lt"/>
              </a:defRPr>
            </a:lvl4pPr>
            <a:lvl5pPr marL="1828754" indent="0">
              <a:buNone/>
              <a:defRPr sz="1200">
                <a:latin typeface="+mn-lt"/>
              </a:defRPr>
            </a:lvl5pPr>
          </a:lstStyle>
          <a:p>
            <a:pPr lvl="0"/>
            <a:r>
              <a:rPr lang="en-GB"/>
              <a:t>Click here to add text</a:t>
            </a:r>
          </a:p>
        </p:txBody>
      </p:sp>
    </p:spTree>
    <p:extLst>
      <p:ext uri="{BB962C8B-B14F-4D97-AF65-F5344CB8AC3E}">
        <p14:creationId xmlns:p14="http://schemas.microsoft.com/office/powerpoint/2010/main" val="3708371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8F0EEA-75EE-643C-61C7-02B404F0F1CF}"/>
              </a:ext>
            </a:extLst>
          </p:cNvPr>
          <p:cNvSpPr>
            <a:spLocks noGrp="1"/>
          </p:cNvSpPr>
          <p:nvPr>
            <p:ph type="title"/>
          </p:nvPr>
        </p:nvSpPr>
        <p:spPr>
          <a:xfrm>
            <a:off x="604802" y="496801"/>
            <a:ext cx="10982400" cy="935760"/>
          </a:xfrm>
          <a:prstGeom prst="rect">
            <a:avLst/>
          </a:prstGeom>
        </p:spPr>
        <p:txBody>
          <a:bodyPr vert="horz" lIns="0" tIns="0" rIns="0" bIns="0" rtlCol="0" anchor="t">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FB1F5E-5D12-E2F2-46B7-3034063C44CF}"/>
              </a:ext>
            </a:extLst>
          </p:cNvPr>
          <p:cNvSpPr>
            <a:spLocks noGrp="1"/>
          </p:cNvSpPr>
          <p:nvPr>
            <p:ph type="body" idx="1"/>
          </p:nvPr>
        </p:nvSpPr>
        <p:spPr>
          <a:xfrm>
            <a:off x="604800" y="1825625"/>
            <a:ext cx="1098240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A3196D-7538-3C80-455C-7966C4C41894}"/>
              </a:ext>
            </a:extLst>
          </p:cNvPr>
          <p:cNvSpPr>
            <a:spLocks noGrp="1"/>
          </p:cNvSpPr>
          <p:nvPr>
            <p:ph type="dt" sz="half" idx="2"/>
          </p:nvPr>
        </p:nvSpPr>
        <p:spPr>
          <a:xfrm>
            <a:off x="604799" y="6356350"/>
            <a:ext cx="3251719" cy="365125"/>
          </a:xfrm>
          <a:prstGeom prst="rect">
            <a:avLst/>
          </a:prstGeom>
        </p:spPr>
        <p:txBody>
          <a:bodyPr vert="horz" lIns="0" tIns="0" rIns="0" bIns="0" rtlCol="0" anchor="ctr"/>
          <a:lstStyle>
            <a:lvl1pPr algn="l">
              <a:defRPr sz="1200">
                <a:solidFill>
                  <a:schemeClr val="accent1"/>
                </a:solidFill>
              </a:defRPr>
            </a:lvl1pPr>
          </a:lstStyle>
          <a:p>
            <a:fld id="{47287F3E-C679-406D-878B-3068FE8CC02F}" type="datetimeFigureOut">
              <a:rPr lang="en-GB" smtClean="0"/>
              <a:pPr/>
              <a:t>13/10/2026</a:t>
            </a:fld>
            <a:endParaRPr lang="en-GB"/>
          </a:p>
        </p:txBody>
      </p:sp>
    </p:spTree>
    <p:extLst>
      <p:ext uri="{BB962C8B-B14F-4D97-AF65-F5344CB8AC3E}">
        <p14:creationId xmlns:p14="http://schemas.microsoft.com/office/powerpoint/2010/main" val="4157430846"/>
      </p:ext>
    </p:extLst>
  </p:cSld>
  <p:clrMap bg1="lt1" tx1="dk1" bg2="lt2" tx2="dk2" accent1="accent1" accent2="accent2" accent3="accent3" accent4="accent4" accent5="accent5" accent6="accent6" hlink="hlink" folHlink="folHlink"/>
  <p:sldLayoutIdLst>
    <p:sldLayoutId id="2147483745" r:id="rId1"/>
    <p:sldLayoutId id="2147483744" r:id="rId2"/>
    <p:sldLayoutId id="2147483746" r:id="rId3"/>
    <p:sldLayoutId id="2147483747" r:id="rId4"/>
    <p:sldLayoutId id="2147483693" r:id="rId5"/>
    <p:sldLayoutId id="2147483758" r:id="rId6"/>
    <p:sldLayoutId id="2147483748" r:id="rId7"/>
    <p:sldLayoutId id="2147483756" r:id="rId8"/>
    <p:sldLayoutId id="2147483749" r:id="rId9"/>
    <p:sldLayoutId id="2147483760" r:id="rId10"/>
    <p:sldLayoutId id="2147483753" r:id="rId11"/>
    <p:sldLayoutId id="2147483761" r:id="rId12"/>
    <p:sldLayoutId id="2147483757" r:id="rId13"/>
    <p:sldLayoutId id="2147483762" r:id="rId14"/>
    <p:sldLayoutId id="2147483751" r:id="rId15"/>
    <p:sldLayoutId id="2147483755" r:id="rId16"/>
    <p:sldLayoutId id="2147483754" r:id="rId17"/>
    <p:sldLayoutId id="2147483764"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b="1" i="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7.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7.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1BACF8E-F1A9-32F3-4264-FC5A7480F178}"/>
              </a:ext>
            </a:extLst>
          </p:cNvPr>
          <p:cNvSpPr/>
          <p:nvPr/>
        </p:nvSpPr>
        <p:spPr>
          <a:xfrm>
            <a:off x="0" y="5709142"/>
            <a:ext cx="12204192" cy="1148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Placeholder 7">
            <a:extLst>
              <a:ext uri="{FF2B5EF4-FFF2-40B4-BE49-F238E27FC236}">
                <a16:creationId xmlns:a16="http://schemas.microsoft.com/office/drawing/2014/main" id="{5ACB8F81-0955-0D34-A00F-FFC130CA52C3}"/>
              </a:ext>
            </a:extLst>
          </p:cNvPr>
          <p:cNvPicPr>
            <a:picLocks noGrp="1" noChangeAspect="1"/>
          </p:cNvPicPr>
          <p:nvPr>
            <p:ph type="pic" sz="quarter" idx="12"/>
          </p:nvPr>
        </p:nvPicPr>
        <p:blipFill>
          <a:blip r:embed="rId3"/>
          <a:srcRect t="15493" r="1200" b="15493"/>
          <a:stretch>
            <a:fillRect/>
          </a:stretch>
        </p:blipFill>
        <p:spPr>
          <a:xfrm>
            <a:off x="0" y="-6801"/>
            <a:ext cx="12192000" cy="5715943"/>
          </a:xfrm>
          <a:custGeom>
            <a:avLst/>
            <a:gdLst>
              <a:gd name="csX0" fmla="*/ 0 w 12192000"/>
              <a:gd name="csY0" fmla="*/ 0 h 5647352"/>
              <a:gd name="csX1" fmla="*/ 12192000 w 12192000"/>
              <a:gd name="csY1" fmla="*/ 0 h 5647352"/>
              <a:gd name="csX2" fmla="*/ 12192000 w 12192000"/>
              <a:gd name="csY2" fmla="*/ 5647352 h 5647352"/>
              <a:gd name="csX3" fmla="*/ 11070832 w 12192000"/>
              <a:gd name="csY3" fmla="*/ 5647198 h 5647352"/>
              <a:gd name="csX4" fmla="*/ 10565835 w 12192000"/>
              <a:gd name="csY4" fmla="*/ 5647198 h 5647352"/>
              <a:gd name="csX5" fmla="*/ 9632912 w 12192000"/>
              <a:gd name="csY5" fmla="*/ 5636726 h 5647352"/>
              <a:gd name="csX6" fmla="*/ 7666420 w 12192000"/>
              <a:gd name="csY6" fmla="*/ 5044051 h 5647352"/>
              <a:gd name="csX7" fmla="*/ 7156865 w 12192000"/>
              <a:gd name="csY7" fmla="*/ 4635359 h 5647352"/>
              <a:gd name="csX8" fmla="*/ 5212958 w 12192000"/>
              <a:gd name="csY8" fmla="*/ 2541720 h 5647352"/>
              <a:gd name="csX9" fmla="*/ 4259780 w 12192000"/>
              <a:gd name="csY9" fmla="*/ 1509325 h 5647352"/>
              <a:gd name="csX10" fmla="*/ 4259780 w 12192000"/>
              <a:gd name="csY10" fmla="*/ 1500651 h 5647352"/>
              <a:gd name="csX11" fmla="*/ 3542644 w 12192000"/>
              <a:gd name="csY11" fmla="*/ 717757 h 5647352"/>
              <a:gd name="csX12" fmla="*/ 2878633 w 12192000"/>
              <a:gd name="csY12" fmla="*/ 6801 h 5647352"/>
              <a:gd name="csX13" fmla="*/ 1793914 w 12192000"/>
              <a:gd name="csY13" fmla="*/ 6801 h 5647352"/>
              <a:gd name="csX14" fmla="*/ 1793914 w 12192000"/>
              <a:gd name="csY14" fmla="*/ 6800 h 5647352"/>
              <a:gd name="csX15" fmla="*/ 0 w 12192000"/>
              <a:gd name="csY15" fmla="*/ 6800 h 56473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192000" h="5647352">
                <a:moveTo>
                  <a:pt x="0" y="0"/>
                </a:moveTo>
                <a:lnTo>
                  <a:pt x="12192000" y="0"/>
                </a:lnTo>
                <a:lnTo>
                  <a:pt x="12192000" y="5647352"/>
                </a:lnTo>
                <a:lnTo>
                  <a:pt x="11070832" y="5647198"/>
                </a:lnTo>
                <a:lnTo>
                  <a:pt x="10565835" y="5647198"/>
                </a:lnTo>
                <a:lnTo>
                  <a:pt x="9632912" y="5636726"/>
                </a:lnTo>
                <a:cubicBezTo>
                  <a:pt x="8934356" y="5628821"/>
                  <a:pt x="8251453" y="5424869"/>
                  <a:pt x="7666420" y="5044051"/>
                </a:cubicBezTo>
                <a:cubicBezTo>
                  <a:pt x="7332794" y="4826858"/>
                  <a:pt x="7156865" y="4635359"/>
                  <a:pt x="7156865" y="4635359"/>
                </a:cubicBezTo>
                <a:lnTo>
                  <a:pt x="5212958" y="2541720"/>
                </a:lnTo>
                <a:lnTo>
                  <a:pt x="4259780" y="1509325"/>
                </a:lnTo>
                <a:lnTo>
                  <a:pt x="4259780" y="1500651"/>
                </a:lnTo>
                <a:lnTo>
                  <a:pt x="3542644" y="717757"/>
                </a:lnTo>
                <a:lnTo>
                  <a:pt x="2878633" y="6801"/>
                </a:lnTo>
                <a:lnTo>
                  <a:pt x="1793914" y="6801"/>
                </a:lnTo>
                <a:lnTo>
                  <a:pt x="1793914" y="6800"/>
                </a:lnTo>
                <a:lnTo>
                  <a:pt x="0" y="6800"/>
                </a:lnTo>
                <a:close/>
              </a:path>
            </a:pathLst>
          </a:custGeom>
          <a:solidFill>
            <a:srgbClr val="7D868C">
              <a:lumMod val="20000"/>
              <a:lumOff val="80000"/>
            </a:srgbClr>
          </a:solidFill>
        </p:spPr>
      </p:pic>
      <p:sp>
        <p:nvSpPr>
          <p:cNvPr id="3" name="Title 2">
            <a:extLst>
              <a:ext uri="{FF2B5EF4-FFF2-40B4-BE49-F238E27FC236}">
                <a16:creationId xmlns:a16="http://schemas.microsoft.com/office/drawing/2014/main" id="{D0F54DD1-5374-5ED0-0537-C68C20A47238}"/>
              </a:ext>
            </a:extLst>
          </p:cNvPr>
          <p:cNvSpPr>
            <a:spLocks noGrp="1"/>
          </p:cNvSpPr>
          <p:nvPr>
            <p:ph type="ctrTitle"/>
          </p:nvPr>
        </p:nvSpPr>
        <p:spPr>
          <a:xfrm>
            <a:off x="340896" y="1929007"/>
            <a:ext cx="4080792" cy="1996189"/>
          </a:xfrm>
        </p:spPr>
        <p:txBody>
          <a:bodyPr/>
          <a:lstStyle/>
          <a:p>
            <a:r>
              <a:rPr lang="en-GB" sz="4400" b="1"/>
              <a:t>Community rail and the journey to GBR</a:t>
            </a:r>
          </a:p>
        </p:txBody>
      </p:sp>
      <p:sp>
        <p:nvSpPr>
          <p:cNvPr id="4" name="Subtitle 3">
            <a:extLst>
              <a:ext uri="{FF2B5EF4-FFF2-40B4-BE49-F238E27FC236}">
                <a16:creationId xmlns:a16="http://schemas.microsoft.com/office/drawing/2014/main" id="{C6D67E4B-4F9A-7699-C2FA-F00905504A13}"/>
              </a:ext>
            </a:extLst>
          </p:cNvPr>
          <p:cNvSpPr>
            <a:spLocks noGrp="1"/>
          </p:cNvSpPr>
          <p:nvPr>
            <p:ph type="subTitle" idx="1"/>
          </p:nvPr>
        </p:nvSpPr>
        <p:spPr>
          <a:xfrm>
            <a:off x="340896" y="4177660"/>
            <a:ext cx="6249475" cy="426339"/>
          </a:xfrm>
        </p:spPr>
        <p:txBody>
          <a:bodyPr/>
          <a:lstStyle/>
          <a:p>
            <a:r>
              <a:rPr lang="en-GB" b="1"/>
              <a:t>Carolyn Watson</a:t>
            </a:r>
          </a:p>
          <a:p>
            <a:r>
              <a:rPr lang="en-GB"/>
              <a:t>Director of Stakeholder and Community Engagement</a:t>
            </a:r>
          </a:p>
        </p:txBody>
      </p:sp>
      <p:pic>
        <p:nvPicPr>
          <p:cNvPr id="9" name="Picture 8" descr="A blue and white logo&#10;&#10;AI-generated content may be incorrect.">
            <a:extLst>
              <a:ext uri="{FF2B5EF4-FFF2-40B4-BE49-F238E27FC236}">
                <a16:creationId xmlns:a16="http://schemas.microsoft.com/office/drawing/2014/main" id="{291D83C0-434A-9D8C-4EBE-BE45A0BFF933}"/>
              </a:ext>
            </a:extLst>
          </p:cNvPr>
          <p:cNvPicPr>
            <a:picLocks noChangeAspect="1"/>
          </p:cNvPicPr>
          <p:nvPr/>
        </p:nvPicPr>
        <p:blipFill>
          <a:blip r:embed="rId4"/>
          <a:stretch>
            <a:fillRect/>
          </a:stretch>
        </p:blipFill>
        <p:spPr>
          <a:xfrm>
            <a:off x="346382" y="5968653"/>
            <a:ext cx="960120" cy="585216"/>
          </a:xfrm>
          <a:prstGeom prst="rect">
            <a:avLst/>
          </a:prstGeom>
        </p:spPr>
      </p:pic>
    </p:spTree>
    <p:extLst>
      <p:ext uri="{BB962C8B-B14F-4D97-AF65-F5344CB8AC3E}">
        <p14:creationId xmlns:p14="http://schemas.microsoft.com/office/powerpoint/2010/main" val="620290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A326EB9-630F-7E30-C465-D4B3992C6366}"/>
              </a:ext>
            </a:extLst>
          </p:cNvPr>
          <p:cNvSpPr/>
          <p:nvPr/>
        </p:nvSpPr>
        <p:spPr>
          <a:xfrm>
            <a:off x="9939" y="5978592"/>
            <a:ext cx="12182061" cy="879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pic>
        <p:nvPicPr>
          <p:cNvPr id="3" name="Picture 2">
            <a:extLst>
              <a:ext uri="{FF2B5EF4-FFF2-40B4-BE49-F238E27FC236}">
                <a16:creationId xmlns:a16="http://schemas.microsoft.com/office/drawing/2014/main" id="{77413BDF-7192-1818-13D0-1988BE976AED}"/>
              </a:ext>
            </a:extLst>
          </p:cNvPr>
          <p:cNvPicPr>
            <a:picLocks noChangeAspect="1"/>
          </p:cNvPicPr>
          <p:nvPr/>
        </p:nvPicPr>
        <p:blipFill>
          <a:blip r:embed="rId3"/>
          <a:srcRect l="2569" t="10073" r="75376" b="33281"/>
          <a:stretch>
            <a:fillRect/>
          </a:stretch>
        </p:blipFill>
        <p:spPr>
          <a:xfrm>
            <a:off x="627213" y="1470666"/>
            <a:ext cx="2710495" cy="3913033"/>
          </a:xfrm>
          <a:prstGeom prst="rect">
            <a:avLst/>
          </a:prstGeom>
          <a:ln w="28575">
            <a:solidFill>
              <a:schemeClr val="tx1"/>
            </a:solidFill>
          </a:ln>
        </p:spPr>
      </p:pic>
      <p:sp>
        <p:nvSpPr>
          <p:cNvPr id="4" name="Title 1">
            <a:extLst>
              <a:ext uri="{FF2B5EF4-FFF2-40B4-BE49-F238E27FC236}">
                <a16:creationId xmlns:a16="http://schemas.microsoft.com/office/drawing/2014/main" id="{93B762B0-41F6-3439-F8EC-58E5CBA82068}"/>
              </a:ext>
            </a:extLst>
          </p:cNvPr>
          <p:cNvSpPr txBox="1">
            <a:spLocks/>
          </p:cNvSpPr>
          <p:nvPr/>
        </p:nvSpPr>
        <p:spPr>
          <a:xfrm>
            <a:off x="604800" y="586800"/>
            <a:ext cx="9000000" cy="776967"/>
          </a:xfrm>
          <a:prstGeom prst="rect">
            <a:avLst/>
          </a:prstGeom>
        </p:spPr>
        <p:txBody>
          <a:bodyPr lIns="91440" tIns="45720" rIns="91440" bIns="45720" anchor="t"/>
          <a:lstStyle>
            <a:lvl1pPr algn="l" defTabSz="914400" rtl="0" eaLnBrk="1" latinLnBrk="0" hangingPunct="1">
              <a:lnSpc>
                <a:spcPct val="90000"/>
              </a:lnSpc>
              <a:spcBef>
                <a:spcPct val="0"/>
              </a:spcBef>
              <a:buNone/>
              <a:defRPr sz="3600" b="1" i="1" kern="1200">
                <a:solidFill>
                  <a:schemeClr val="tx1"/>
                </a:solidFill>
                <a:latin typeface="+mj-lt"/>
                <a:ea typeface="+mj-ea"/>
                <a:cs typeface="+mj-cs"/>
              </a:defRPr>
            </a:lvl1pPr>
          </a:lstStyle>
          <a:p>
            <a:r>
              <a:rPr lang="en-GB" i="0"/>
              <a:t>A Railway Fit for Britain's Future</a:t>
            </a:r>
            <a:endParaRPr lang="en-US"/>
          </a:p>
        </p:txBody>
      </p:sp>
      <p:sp>
        <p:nvSpPr>
          <p:cNvPr id="6" name="Rectangle 5">
            <a:extLst>
              <a:ext uri="{FF2B5EF4-FFF2-40B4-BE49-F238E27FC236}">
                <a16:creationId xmlns:a16="http://schemas.microsoft.com/office/drawing/2014/main" id="{CA81F317-BD03-F0A3-9F22-93D446B3FC79}"/>
              </a:ext>
            </a:extLst>
          </p:cNvPr>
          <p:cNvSpPr/>
          <p:nvPr/>
        </p:nvSpPr>
        <p:spPr>
          <a:xfrm>
            <a:off x="0" y="6669157"/>
            <a:ext cx="12201939" cy="188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pic>
        <p:nvPicPr>
          <p:cNvPr id="8" name="Picture 7" descr="A blue and white logo&#10;&#10;AI-generated content may be incorrect.">
            <a:extLst>
              <a:ext uri="{FF2B5EF4-FFF2-40B4-BE49-F238E27FC236}">
                <a16:creationId xmlns:a16="http://schemas.microsoft.com/office/drawing/2014/main" id="{7A9D5314-7E47-B10D-65B9-E6F2D26F1566}"/>
              </a:ext>
            </a:extLst>
          </p:cNvPr>
          <p:cNvPicPr>
            <a:picLocks noChangeAspect="1"/>
          </p:cNvPicPr>
          <p:nvPr/>
        </p:nvPicPr>
        <p:blipFill>
          <a:blip r:embed="rId4"/>
          <a:stretch>
            <a:fillRect/>
          </a:stretch>
        </p:blipFill>
        <p:spPr>
          <a:xfrm>
            <a:off x="91938" y="6280546"/>
            <a:ext cx="529918" cy="322998"/>
          </a:xfrm>
          <a:prstGeom prst="rect">
            <a:avLst/>
          </a:prstGeom>
        </p:spPr>
      </p:pic>
      <p:pic>
        <p:nvPicPr>
          <p:cNvPr id="14" name="Picture 13" descr="A screenshot of a computer&#10;&#10;AI-generated content may be incorrect.">
            <a:extLst>
              <a:ext uri="{FF2B5EF4-FFF2-40B4-BE49-F238E27FC236}">
                <a16:creationId xmlns:a16="http://schemas.microsoft.com/office/drawing/2014/main" id="{1286325C-AD60-4490-7D25-F8981DE103AA}"/>
              </a:ext>
            </a:extLst>
          </p:cNvPr>
          <p:cNvPicPr>
            <a:picLocks noChangeAspect="1"/>
          </p:cNvPicPr>
          <p:nvPr/>
        </p:nvPicPr>
        <p:blipFill>
          <a:blip r:embed="rId3"/>
          <a:srcRect l="28536" t="10591" r="51189" b="68928"/>
          <a:stretch>
            <a:fillRect/>
          </a:stretch>
        </p:blipFill>
        <p:spPr>
          <a:xfrm>
            <a:off x="3771744" y="1465793"/>
            <a:ext cx="2329202" cy="1344078"/>
          </a:xfrm>
          <a:prstGeom prst="rect">
            <a:avLst/>
          </a:prstGeom>
        </p:spPr>
      </p:pic>
      <p:pic>
        <p:nvPicPr>
          <p:cNvPr id="15" name="Picture 14" descr="A screenshot of a computer&#10;&#10;AI-generated content may be incorrect.">
            <a:extLst>
              <a:ext uri="{FF2B5EF4-FFF2-40B4-BE49-F238E27FC236}">
                <a16:creationId xmlns:a16="http://schemas.microsoft.com/office/drawing/2014/main" id="{53704FE0-B964-2C85-F8BD-4F7ECC23CB36}"/>
              </a:ext>
            </a:extLst>
          </p:cNvPr>
          <p:cNvPicPr>
            <a:picLocks noChangeAspect="1"/>
          </p:cNvPicPr>
          <p:nvPr/>
        </p:nvPicPr>
        <p:blipFill>
          <a:blip r:embed="rId3"/>
          <a:srcRect l="51188" t="11785" r="28515" b="67938"/>
          <a:stretch>
            <a:fillRect/>
          </a:stretch>
        </p:blipFill>
        <p:spPr>
          <a:xfrm>
            <a:off x="6522325" y="1463217"/>
            <a:ext cx="2331721" cy="1330721"/>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E836168E-A4F9-69F9-F378-4C321C34A0E4}"/>
              </a:ext>
            </a:extLst>
          </p:cNvPr>
          <p:cNvPicPr>
            <a:picLocks noChangeAspect="1"/>
          </p:cNvPicPr>
          <p:nvPr/>
        </p:nvPicPr>
        <p:blipFill>
          <a:blip r:embed="rId3"/>
          <a:srcRect l="75446" t="11438" r="3960" b="68284"/>
          <a:stretch>
            <a:fillRect/>
          </a:stretch>
        </p:blipFill>
        <p:spPr>
          <a:xfrm>
            <a:off x="9263250" y="1463216"/>
            <a:ext cx="2365919" cy="1330671"/>
          </a:xfrm>
          <a:prstGeom prst="rect">
            <a:avLst/>
          </a:prstGeom>
        </p:spPr>
      </p:pic>
      <p:pic>
        <p:nvPicPr>
          <p:cNvPr id="17" name="Picture 16" descr="A screenshot of a computer&#10;&#10;AI-generated content may be incorrect.">
            <a:extLst>
              <a:ext uri="{FF2B5EF4-FFF2-40B4-BE49-F238E27FC236}">
                <a16:creationId xmlns:a16="http://schemas.microsoft.com/office/drawing/2014/main" id="{C890109C-207C-36D9-A143-A5D6539EA08D}"/>
              </a:ext>
            </a:extLst>
          </p:cNvPr>
          <p:cNvPicPr>
            <a:picLocks noChangeAspect="1"/>
          </p:cNvPicPr>
          <p:nvPr/>
        </p:nvPicPr>
        <p:blipFill>
          <a:blip r:embed="rId3"/>
          <a:srcRect l="28741" t="53380" r="50842" b="26343"/>
          <a:stretch>
            <a:fillRect/>
          </a:stretch>
        </p:blipFill>
        <p:spPr>
          <a:xfrm>
            <a:off x="3747280" y="3430769"/>
            <a:ext cx="2345426" cy="1330746"/>
          </a:xfrm>
          <a:prstGeom prst="rect">
            <a:avLst/>
          </a:prstGeom>
        </p:spPr>
      </p:pic>
      <p:pic>
        <p:nvPicPr>
          <p:cNvPr id="18" name="Picture 17" descr="A screenshot of a computer&#10;&#10;AI-generated content may be incorrect.">
            <a:extLst>
              <a:ext uri="{FF2B5EF4-FFF2-40B4-BE49-F238E27FC236}">
                <a16:creationId xmlns:a16="http://schemas.microsoft.com/office/drawing/2014/main" id="{5A048133-1974-A874-28E6-F5E51869C1FD}"/>
              </a:ext>
            </a:extLst>
          </p:cNvPr>
          <p:cNvPicPr>
            <a:picLocks noChangeAspect="1"/>
          </p:cNvPicPr>
          <p:nvPr/>
        </p:nvPicPr>
        <p:blipFill>
          <a:blip r:embed="rId3"/>
          <a:srcRect l="52376" t="54073" r="27228" b="25650"/>
          <a:stretch>
            <a:fillRect/>
          </a:stretch>
        </p:blipFill>
        <p:spPr>
          <a:xfrm>
            <a:off x="6522325" y="3430769"/>
            <a:ext cx="2343107" cy="1330746"/>
          </a:xfrm>
          <a:prstGeom prst="rect">
            <a:avLst/>
          </a:prstGeom>
        </p:spPr>
      </p:pic>
      <p:pic>
        <p:nvPicPr>
          <p:cNvPr id="19" name="Picture 18" descr="A screenshot of a computer&#10;&#10;AI-generated content may be incorrect.">
            <a:extLst>
              <a:ext uri="{FF2B5EF4-FFF2-40B4-BE49-F238E27FC236}">
                <a16:creationId xmlns:a16="http://schemas.microsoft.com/office/drawing/2014/main" id="{CB6C4D65-2199-2452-0515-15EA5465710E}"/>
              </a:ext>
            </a:extLst>
          </p:cNvPr>
          <p:cNvPicPr>
            <a:picLocks noChangeAspect="1"/>
          </p:cNvPicPr>
          <p:nvPr/>
        </p:nvPicPr>
        <p:blipFill>
          <a:blip r:embed="rId3"/>
          <a:srcRect l="75148" t="53553" r="4455" b="26170"/>
          <a:stretch>
            <a:fillRect/>
          </a:stretch>
        </p:blipFill>
        <p:spPr>
          <a:xfrm>
            <a:off x="9297369" y="3430768"/>
            <a:ext cx="2343107" cy="1330746"/>
          </a:xfrm>
          <a:prstGeom prst="rect">
            <a:avLst/>
          </a:prstGeom>
        </p:spPr>
      </p:pic>
      <p:sp>
        <p:nvSpPr>
          <p:cNvPr id="22" name="Text Placeholder 4">
            <a:extLst>
              <a:ext uri="{FF2B5EF4-FFF2-40B4-BE49-F238E27FC236}">
                <a16:creationId xmlns:a16="http://schemas.microsoft.com/office/drawing/2014/main" id="{88BC4F0E-C2E9-99B9-62EC-30144D91F692}"/>
              </a:ext>
            </a:extLst>
          </p:cNvPr>
          <p:cNvSpPr txBox="1">
            <a:spLocks/>
          </p:cNvSpPr>
          <p:nvPr/>
        </p:nvSpPr>
        <p:spPr>
          <a:xfrm>
            <a:off x="4248073" y="2868512"/>
            <a:ext cx="1363822" cy="39167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Bunday Clean ExtraBold Italic"/>
                <a:cs typeface="Arial"/>
              </a:rPr>
              <a:t>Reliable</a:t>
            </a:r>
          </a:p>
        </p:txBody>
      </p:sp>
      <p:sp>
        <p:nvSpPr>
          <p:cNvPr id="23" name="Text Placeholder 4">
            <a:extLst>
              <a:ext uri="{FF2B5EF4-FFF2-40B4-BE49-F238E27FC236}">
                <a16:creationId xmlns:a16="http://schemas.microsoft.com/office/drawing/2014/main" id="{18686988-4C95-356E-136F-AA040B1CD8C6}"/>
              </a:ext>
            </a:extLst>
          </p:cNvPr>
          <p:cNvSpPr txBox="1">
            <a:spLocks/>
          </p:cNvSpPr>
          <p:nvPr/>
        </p:nvSpPr>
        <p:spPr>
          <a:xfrm>
            <a:off x="6795655" y="2868512"/>
            <a:ext cx="1796001" cy="40304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Bunday Clean ExtraBold Italic"/>
                <a:cs typeface="Arial"/>
              </a:rPr>
              <a:t>Affordable</a:t>
            </a:r>
          </a:p>
        </p:txBody>
      </p:sp>
      <p:sp>
        <p:nvSpPr>
          <p:cNvPr id="24" name="Text Placeholder 4">
            <a:extLst>
              <a:ext uri="{FF2B5EF4-FFF2-40B4-BE49-F238E27FC236}">
                <a16:creationId xmlns:a16="http://schemas.microsoft.com/office/drawing/2014/main" id="{32012D10-1A35-61B9-52DD-A222CBDFA5BA}"/>
              </a:ext>
            </a:extLst>
          </p:cNvPr>
          <p:cNvSpPr txBox="1">
            <a:spLocks/>
          </p:cNvSpPr>
          <p:nvPr/>
        </p:nvSpPr>
        <p:spPr>
          <a:xfrm>
            <a:off x="9775416" y="2845765"/>
            <a:ext cx="1397942" cy="41442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Bunday Clean ExtraBold Italic"/>
                <a:cs typeface="Arial"/>
              </a:rPr>
              <a:t>Efficient</a:t>
            </a:r>
            <a:endParaRPr lang="en-US"/>
          </a:p>
        </p:txBody>
      </p:sp>
      <p:sp>
        <p:nvSpPr>
          <p:cNvPr id="25" name="Text Placeholder 4">
            <a:extLst>
              <a:ext uri="{FF2B5EF4-FFF2-40B4-BE49-F238E27FC236}">
                <a16:creationId xmlns:a16="http://schemas.microsoft.com/office/drawing/2014/main" id="{137B3B22-488C-ACD0-5BBE-E8A0EDA374F0}"/>
              </a:ext>
            </a:extLst>
          </p:cNvPr>
          <p:cNvSpPr txBox="1">
            <a:spLocks/>
          </p:cNvSpPr>
          <p:nvPr/>
        </p:nvSpPr>
        <p:spPr>
          <a:xfrm>
            <a:off x="3940997" y="4870183"/>
            <a:ext cx="1966598" cy="30069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Bunday Clean ExtraBold Italic"/>
                <a:cs typeface="Arial"/>
              </a:rPr>
              <a:t>High quality</a:t>
            </a:r>
            <a:endParaRPr lang="en-US"/>
          </a:p>
        </p:txBody>
      </p:sp>
      <p:sp>
        <p:nvSpPr>
          <p:cNvPr id="26" name="Text Placeholder 4">
            <a:extLst>
              <a:ext uri="{FF2B5EF4-FFF2-40B4-BE49-F238E27FC236}">
                <a16:creationId xmlns:a16="http://schemas.microsoft.com/office/drawing/2014/main" id="{3383DD5E-CA1B-9189-30CF-135F4E19ED19}"/>
              </a:ext>
            </a:extLst>
          </p:cNvPr>
          <p:cNvSpPr txBox="1">
            <a:spLocks/>
          </p:cNvSpPr>
          <p:nvPr/>
        </p:nvSpPr>
        <p:spPr>
          <a:xfrm>
            <a:off x="6761535" y="4870183"/>
            <a:ext cx="1796001" cy="40304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Bunday Clean ExtraBold Italic"/>
                <a:cs typeface="Arial"/>
              </a:rPr>
              <a:t>Accessible</a:t>
            </a:r>
            <a:endParaRPr lang="en-US"/>
          </a:p>
        </p:txBody>
      </p:sp>
      <p:sp>
        <p:nvSpPr>
          <p:cNvPr id="27" name="Text Placeholder 4">
            <a:extLst>
              <a:ext uri="{FF2B5EF4-FFF2-40B4-BE49-F238E27FC236}">
                <a16:creationId xmlns:a16="http://schemas.microsoft.com/office/drawing/2014/main" id="{09B007C0-270C-F08A-20F5-5333186F2CFD}"/>
              </a:ext>
            </a:extLst>
          </p:cNvPr>
          <p:cNvSpPr txBox="1">
            <a:spLocks/>
          </p:cNvSpPr>
          <p:nvPr/>
        </p:nvSpPr>
        <p:spPr>
          <a:xfrm>
            <a:off x="10014251" y="4870182"/>
            <a:ext cx="886151" cy="403049"/>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182563"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358775" indent="-17621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541338" indent="-182563"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715963" indent="-174625"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1">
                <a:latin typeface="Bunday Clean ExtraBold Italic"/>
                <a:cs typeface="Arial"/>
              </a:rPr>
              <a:t>Safe</a:t>
            </a:r>
            <a:endParaRPr lang="en-US"/>
          </a:p>
        </p:txBody>
      </p:sp>
    </p:spTree>
    <p:extLst>
      <p:ext uri="{BB962C8B-B14F-4D97-AF65-F5344CB8AC3E}">
        <p14:creationId xmlns:p14="http://schemas.microsoft.com/office/powerpoint/2010/main" val="2259760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BD099-B3A6-8C05-2DFC-63F328005BD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B12112D-93EA-4484-80C2-E593A7C035E1}"/>
              </a:ext>
            </a:extLst>
          </p:cNvPr>
          <p:cNvSpPr/>
          <p:nvPr/>
        </p:nvSpPr>
        <p:spPr>
          <a:xfrm>
            <a:off x="9939" y="5978592"/>
            <a:ext cx="12182061" cy="879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
        <p:nvSpPr>
          <p:cNvPr id="2" name="Title 1">
            <a:extLst>
              <a:ext uri="{FF2B5EF4-FFF2-40B4-BE49-F238E27FC236}">
                <a16:creationId xmlns:a16="http://schemas.microsoft.com/office/drawing/2014/main" id="{924D153B-525D-FBA2-3EDC-398328560C49}"/>
              </a:ext>
            </a:extLst>
          </p:cNvPr>
          <p:cNvSpPr>
            <a:spLocks noGrp="1"/>
          </p:cNvSpPr>
          <p:nvPr>
            <p:ph type="title"/>
          </p:nvPr>
        </p:nvSpPr>
        <p:spPr>
          <a:xfrm>
            <a:off x="604800" y="586800"/>
            <a:ext cx="9000000" cy="428625"/>
          </a:xfrm>
        </p:spPr>
        <p:txBody>
          <a:bodyPr/>
          <a:lstStyle/>
          <a:p>
            <a:r>
              <a:rPr lang="en-GB" b="1"/>
              <a:t>Journey to GBR</a:t>
            </a:r>
          </a:p>
        </p:txBody>
      </p:sp>
      <p:sp>
        <p:nvSpPr>
          <p:cNvPr id="16" name="Rectangle 15">
            <a:extLst>
              <a:ext uri="{FF2B5EF4-FFF2-40B4-BE49-F238E27FC236}">
                <a16:creationId xmlns:a16="http://schemas.microsoft.com/office/drawing/2014/main" id="{34828E25-78C2-700A-5975-543A2E2C1736}"/>
              </a:ext>
            </a:extLst>
          </p:cNvPr>
          <p:cNvSpPr/>
          <p:nvPr/>
        </p:nvSpPr>
        <p:spPr>
          <a:xfrm>
            <a:off x="0" y="6669157"/>
            <a:ext cx="12201939" cy="188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pic>
        <p:nvPicPr>
          <p:cNvPr id="9" name="Picture Placeholder 6">
            <a:extLst>
              <a:ext uri="{FF2B5EF4-FFF2-40B4-BE49-F238E27FC236}">
                <a16:creationId xmlns:a16="http://schemas.microsoft.com/office/drawing/2014/main" id="{AF955C6C-624F-C031-573D-13D090FC89CB}"/>
              </a:ext>
            </a:extLst>
          </p:cNvPr>
          <p:cNvPicPr>
            <a:picLocks noChangeAspect="1"/>
          </p:cNvPicPr>
          <p:nvPr/>
        </p:nvPicPr>
        <p:blipFill>
          <a:blip r:embed="rId3"/>
          <a:srcRect l="728" r="728"/>
          <a:stretch>
            <a:fillRect/>
          </a:stretch>
        </p:blipFill>
        <p:spPr>
          <a:xfrm>
            <a:off x="4908388" y="188643"/>
            <a:ext cx="6678812" cy="6224241"/>
          </a:xfrm>
          <a:prstGeom prst="roundRect">
            <a:avLst>
              <a:gd name="adj" fmla="val 3478"/>
            </a:avLst>
          </a:prstGeom>
          <a:solidFill>
            <a:srgbClr val="7D868C">
              <a:lumMod val="20000"/>
              <a:lumOff val="80000"/>
            </a:srgbClr>
          </a:solidFill>
        </p:spPr>
      </p:pic>
      <p:pic>
        <p:nvPicPr>
          <p:cNvPr id="10" name="Picture 9">
            <a:extLst>
              <a:ext uri="{FF2B5EF4-FFF2-40B4-BE49-F238E27FC236}">
                <a16:creationId xmlns:a16="http://schemas.microsoft.com/office/drawing/2014/main" id="{121775E5-1BB5-B59D-F8BF-ACAD7B999C1F}"/>
              </a:ext>
            </a:extLst>
          </p:cNvPr>
          <p:cNvPicPr>
            <a:picLocks noChangeAspect="1"/>
          </p:cNvPicPr>
          <p:nvPr/>
        </p:nvPicPr>
        <p:blipFill>
          <a:blip r:embed="rId4"/>
          <a:stretch>
            <a:fillRect/>
          </a:stretch>
        </p:blipFill>
        <p:spPr>
          <a:xfrm>
            <a:off x="431165" y="2560086"/>
            <a:ext cx="4225618" cy="2230678"/>
          </a:xfrm>
          <a:prstGeom prst="rect">
            <a:avLst/>
          </a:prstGeom>
        </p:spPr>
      </p:pic>
      <p:pic>
        <p:nvPicPr>
          <p:cNvPr id="4" name="Picture 3" descr="A blue and white logo&#10;&#10;AI-generated content may be incorrect.">
            <a:extLst>
              <a:ext uri="{FF2B5EF4-FFF2-40B4-BE49-F238E27FC236}">
                <a16:creationId xmlns:a16="http://schemas.microsoft.com/office/drawing/2014/main" id="{C8BF55A3-4002-C8EF-4FFB-0A49E2DADE17}"/>
              </a:ext>
            </a:extLst>
          </p:cNvPr>
          <p:cNvPicPr>
            <a:picLocks noChangeAspect="1"/>
          </p:cNvPicPr>
          <p:nvPr/>
        </p:nvPicPr>
        <p:blipFill>
          <a:blip r:embed="rId5"/>
          <a:stretch>
            <a:fillRect/>
          </a:stretch>
        </p:blipFill>
        <p:spPr>
          <a:xfrm>
            <a:off x="25263" y="6251385"/>
            <a:ext cx="529918" cy="322998"/>
          </a:xfrm>
          <a:prstGeom prst="rect">
            <a:avLst/>
          </a:prstGeom>
        </p:spPr>
      </p:pic>
    </p:spTree>
    <p:extLst>
      <p:ext uri="{BB962C8B-B14F-4D97-AF65-F5344CB8AC3E}">
        <p14:creationId xmlns:p14="http://schemas.microsoft.com/office/powerpoint/2010/main" val="3477380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B6137-71D3-D584-C043-757FDCD2EB4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2E4907C-2A8B-91CD-F7F9-FAA4660064CF}"/>
              </a:ext>
            </a:extLst>
          </p:cNvPr>
          <p:cNvSpPr/>
          <p:nvPr/>
        </p:nvSpPr>
        <p:spPr>
          <a:xfrm>
            <a:off x="9939" y="5978592"/>
            <a:ext cx="12182061" cy="879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
        <p:nvSpPr>
          <p:cNvPr id="2" name="Title 1">
            <a:extLst>
              <a:ext uri="{FF2B5EF4-FFF2-40B4-BE49-F238E27FC236}">
                <a16:creationId xmlns:a16="http://schemas.microsoft.com/office/drawing/2014/main" id="{593ED366-BE0A-9858-6AA5-B7474BA546EF}"/>
              </a:ext>
            </a:extLst>
          </p:cNvPr>
          <p:cNvSpPr>
            <a:spLocks noGrp="1"/>
          </p:cNvSpPr>
          <p:nvPr>
            <p:ph type="title"/>
          </p:nvPr>
        </p:nvSpPr>
        <p:spPr>
          <a:xfrm>
            <a:off x="265730" y="163409"/>
            <a:ext cx="9000000" cy="428625"/>
          </a:xfrm>
        </p:spPr>
        <p:txBody>
          <a:bodyPr/>
          <a:lstStyle/>
          <a:p>
            <a:r>
              <a:rPr lang="en-GB" b="1"/>
              <a:t>GBR Day One</a:t>
            </a:r>
          </a:p>
        </p:txBody>
      </p:sp>
      <p:sp>
        <p:nvSpPr>
          <p:cNvPr id="16" name="Rectangle 15">
            <a:extLst>
              <a:ext uri="{FF2B5EF4-FFF2-40B4-BE49-F238E27FC236}">
                <a16:creationId xmlns:a16="http://schemas.microsoft.com/office/drawing/2014/main" id="{3310D648-B2C6-4AA8-1594-81E407D479EF}"/>
              </a:ext>
            </a:extLst>
          </p:cNvPr>
          <p:cNvSpPr/>
          <p:nvPr/>
        </p:nvSpPr>
        <p:spPr>
          <a:xfrm>
            <a:off x="0" y="6669157"/>
            <a:ext cx="12201939" cy="188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pic>
        <p:nvPicPr>
          <p:cNvPr id="10" name="Picture 9" descr="A blue and white logo&#10;&#10;AI-generated content may be incorrect.">
            <a:extLst>
              <a:ext uri="{FF2B5EF4-FFF2-40B4-BE49-F238E27FC236}">
                <a16:creationId xmlns:a16="http://schemas.microsoft.com/office/drawing/2014/main" id="{B06D70B5-80F0-90F1-5081-3CEEF5F15C51}"/>
              </a:ext>
            </a:extLst>
          </p:cNvPr>
          <p:cNvPicPr>
            <a:picLocks noChangeAspect="1"/>
          </p:cNvPicPr>
          <p:nvPr/>
        </p:nvPicPr>
        <p:blipFill>
          <a:blip r:embed="rId3"/>
          <a:stretch>
            <a:fillRect/>
          </a:stretch>
        </p:blipFill>
        <p:spPr>
          <a:xfrm>
            <a:off x="91938" y="6280546"/>
            <a:ext cx="529918" cy="322998"/>
          </a:xfrm>
          <a:prstGeom prst="rect">
            <a:avLst/>
          </a:prstGeom>
        </p:spPr>
      </p:pic>
      <p:pic>
        <p:nvPicPr>
          <p:cNvPr id="4" name="Picture 3">
            <a:extLst>
              <a:ext uri="{FF2B5EF4-FFF2-40B4-BE49-F238E27FC236}">
                <a16:creationId xmlns:a16="http://schemas.microsoft.com/office/drawing/2014/main" id="{22F160AA-27EA-85A2-C9E8-0F2F175F6AD3}"/>
              </a:ext>
            </a:extLst>
          </p:cNvPr>
          <p:cNvPicPr>
            <a:picLocks noChangeAspect="1"/>
          </p:cNvPicPr>
          <p:nvPr/>
        </p:nvPicPr>
        <p:blipFill>
          <a:blip r:embed="rId4"/>
          <a:stretch/>
        </p:blipFill>
        <p:spPr>
          <a:xfrm>
            <a:off x="0" y="577454"/>
            <a:ext cx="5039346" cy="5673931"/>
          </a:xfrm>
          <a:prstGeom prst="rect">
            <a:avLst/>
          </a:prstGeom>
        </p:spPr>
      </p:pic>
      <p:pic>
        <p:nvPicPr>
          <p:cNvPr id="12" name="Picture 11">
            <a:extLst>
              <a:ext uri="{FF2B5EF4-FFF2-40B4-BE49-F238E27FC236}">
                <a16:creationId xmlns:a16="http://schemas.microsoft.com/office/drawing/2014/main" id="{676F3E0C-3E69-D957-829A-7BA6121C6E04}"/>
              </a:ext>
              <a:ext uri="{C183D7F6-B498-43B3-948B-1728B52AA6E4}">
                <adec:decorative xmlns:adec="http://schemas.microsoft.com/office/drawing/2017/decorative" val="1"/>
              </a:ext>
            </a:extLst>
          </p:cNvPr>
          <p:cNvPicPr>
            <a:picLocks noChangeAspect="1"/>
          </p:cNvPicPr>
          <p:nvPr/>
        </p:nvPicPr>
        <p:blipFill>
          <a:blip r:embed="rId5"/>
          <a:srcRect l="4673" r="4067"/>
          <a:stretch>
            <a:fillRect/>
          </a:stretch>
        </p:blipFill>
        <p:spPr>
          <a:xfrm>
            <a:off x="4857750" y="1592460"/>
            <a:ext cx="7000876" cy="3807245"/>
          </a:xfrm>
          <a:prstGeom prst="rect">
            <a:avLst/>
          </a:prstGeom>
        </p:spPr>
      </p:pic>
    </p:spTree>
    <p:extLst>
      <p:ext uri="{BB962C8B-B14F-4D97-AF65-F5344CB8AC3E}">
        <p14:creationId xmlns:p14="http://schemas.microsoft.com/office/powerpoint/2010/main" val="12346357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B96FD-1191-BA4A-8D91-FA803D6AAD5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38EF342-177A-0773-0213-513A7725AF04}"/>
              </a:ext>
            </a:extLst>
          </p:cNvPr>
          <p:cNvSpPr/>
          <p:nvPr/>
        </p:nvSpPr>
        <p:spPr>
          <a:xfrm>
            <a:off x="9939" y="5978592"/>
            <a:ext cx="12182061" cy="879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
        <p:nvSpPr>
          <p:cNvPr id="2" name="Title 1">
            <a:extLst>
              <a:ext uri="{FF2B5EF4-FFF2-40B4-BE49-F238E27FC236}">
                <a16:creationId xmlns:a16="http://schemas.microsoft.com/office/drawing/2014/main" id="{B93C9F74-7ECA-E7A2-8C78-97AC3474BF9C}"/>
              </a:ext>
            </a:extLst>
          </p:cNvPr>
          <p:cNvSpPr>
            <a:spLocks noGrp="1"/>
          </p:cNvSpPr>
          <p:nvPr>
            <p:ph type="title"/>
          </p:nvPr>
        </p:nvSpPr>
        <p:spPr>
          <a:xfrm>
            <a:off x="511200" y="356513"/>
            <a:ext cx="9000000" cy="428625"/>
          </a:xfrm>
        </p:spPr>
        <p:txBody>
          <a:bodyPr/>
          <a:lstStyle/>
          <a:p>
            <a:r>
              <a:rPr lang="en-GB" b="1"/>
              <a:t>Geography of MSAs in England</a:t>
            </a:r>
          </a:p>
        </p:txBody>
      </p:sp>
      <p:sp>
        <p:nvSpPr>
          <p:cNvPr id="16" name="Rectangle 15">
            <a:extLst>
              <a:ext uri="{FF2B5EF4-FFF2-40B4-BE49-F238E27FC236}">
                <a16:creationId xmlns:a16="http://schemas.microsoft.com/office/drawing/2014/main" id="{559B27FD-BFFB-DC1F-A7FB-2D65D29B7C2C}"/>
              </a:ext>
            </a:extLst>
          </p:cNvPr>
          <p:cNvSpPr/>
          <p:nvPr/>
        </p:nvSpPr>
        <p:spPr>
          <a:xfrm>
            <a:off x="0" y="6669157"/>
            <a:ext cx="12201939" cy="188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
        <p:nvSpPr>
          <p:cNvPr id="8" name="Freeform 51">
            <a:extLst>
              <a:ext uri="{FF2B5EF4-FFF2-40B4-BE49-F238E27FC236}">
                <a16:creationId xmlns:a16="http://schemas.microsoft.com/office/drawing/2014/main" id="{FB36FFC6-B149-8E8D-E26D-5B080E69D6E9}"/>
              </a:ext>
            </a:extLst>
          </p:cNvPr>
          <p:cNvSpPr/>
          <p:nvPr/>
        </p:nvSpPr>
        <p:spPr>
          <a:xfrm>
            <a:off x="178608" y="1013848"/>
            <a:ext cx="5838172" cy="5111704"/>
          </a:xfrm>
          <a:custGeom>
            <a:avLst/>
            <a:gdLst>
              <a:gd name="csX0" fmla="*/ 202540 w 5700625"/>
              <a:gd name="csY0" fmla="*/ 0 h 4568931"/>
              <a:gd name="csX1" fmla="*/ 1726540 w 5700625"/>
              <a:gd name="csY1" fmla="*/ 0 h 4568931"/>
              <a:gd name="csX2" fmla="*/ 3250540 w 5700625"/>
              <a:gd name="csY2" fmla="*/ 0 h 4568931"/>
              <a:gd name="csX3" fmla="*/ 3432174 w 5700625"/>
              <a:gd name="csY3" fmla="*/ 0 h 4568931"/>
              <a:gd name="csX4" fmla="*/ 4956174 w 5700625"/>
              <a:gd name="csY4" fmla="*/ 0 h 4568931"/>
              <a:gd name="csX5" fmla="*/ 5700625 w 5700625"/>
              <a:gd name="csY5" fmla="*/ 0 h 4568931"/>
              <a:gd name="csX6" fmla="*/ 5700625 w 5700625"/>
              <a:gd name="csY6" fmla="*/ 4568931 h 4568931"/>
              <a:gd name="csX7" fmla="*/ 4956174 w 5700625"/>
              <a:gd name="csY7" fmla="*/ 4568931 h 4568931"/>
              <a:gd name="csX8" fmla="*/ 3432174 w 5700625"/>
              <a:gd name="csY8" fmla="*/ 4568931 h 4568931"/>
              <a:gd name="csX9" fmla="*/ 3250540 w 5700625"/>
              <a:gd name="csY9" fmla="*/ 4568931 h 4568931"/>
              <a:gd name="csX10" fmla="*/ 1726540 w 5700625"/>
              <a:gd name="csY10" fmla="*/ 4568931 h 4568931"/>
              <a:gd name="csX11" fmla="*/ 202540 w 5700625"/>
              <a:gd name="csY11" fmla="*/ 4568931 h 4568931"/>
              <a:gd name="csX12" fmla="*/ 0 w 5700625"/>
              <a:gd name="csY12" fmla="*/ 4366391 h 4568931"/>
              <a:gd name="csX13" fmla="*/ 0 w 5700625"/>
              <a:gd name="csY13" fmla="*/ 3213866 h 4568931"/>
              <a:gd name="csX14" fmla="*/ 0 w 5700625"/>
              <a:gd name="csY14" fmla="*/ 1355065 h 4568931"/>
              <a:gd name="csX15" fmla="*/ 0 w 5700625"/>
              <a:gd name="csY15" fmla="*/ 202540 h 4568931"/>
              <a:gd name="csX16" fmla="*/ 202540 w 5700625"/>
              <a:gd name="csY16" fmla="*/ 0 h 4568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00625" h="4568931">
                <a:moveTo>
                  <a:pt x="202540" y="0"/>
                </a:moveTo>
                <a:lnTo>
                  <a:pt x="1726540" y="0"/>
                </a:lnTo>
                <a:lnTo>
                  <a:pt x="3250540" y="0"/>
                </a:lnTo>
                <a:lnTo>
                  <a:pt x="3432174" y="0"/>
                </a:lnTo>
                <a:lnTo>
                  <a:pt x="4956174" y="0"/>
                </a:lnTo>
                <a:lnTo>
                  <a:pt x="5700625" y="0"/>
                </a:lnTo>
                <a:lnTo>
                  <a:pt x="5700625" y="4568931"/>
                </a:lnTo>
                <a:lnTo>
                  <a:pt x="4956174" y="4568931"/>
                </a:lnTo>
                <a:lnTo>
                  <a:pt x="3432174" y="4568931"/>
                </a:lnTo>
                <a:lnTo>
                  <a:pt x="3250540" y="4568931"/>
                </a:lnTo>
                <a:lnTo>
                  <a:pt x="1726540" y="4568931"/>
                </a:lnTo>
                <a:lnTo>
                  <a:pt x="202540" y="4568931"/>
                </a:lnTo>
                <a:cubicBezTo>
                  <a:pt x="90680" y="4568931"/>
                  <a:pt x="0" y="4478251"/>
                  <a:pt x="0" y="4366391"/>
                </a:cubicBezTo>
                <a:lnTo>
                  <a:pt x="0" y="3213866"/>
                </a:lnTo>
                <a:lnTo>
                  <a:pt x="0" y="1355065"/>
                </a:lnTo>
                <a:lnTo>
                  <a:pt x="0" y="202540"/>
                </a:lnTo>
                <a:cubicBezTo>
                  <a:pt x="0" y="90680"/>
                  <a:pt x="90680" y="0"/>
                  <a:pt x="202540"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accent6"/>
              </a:solidFill>
              <a:latin typeface="Arial" panose="020B0604020202020204" pitchFamily="34" charset="0"/>
              <a:cs typeface="Arial" panose="020B0604020202020204" pitchFamily="34" charset="0"/>
            </a:endParaRPr>
          </a:p>
        </p:txBody>
      </p:sp>
      <p:pic>
        <p:nvPicPr>
          <p:cNvPr id="29" name="Picture 28">
            <a:extLst>
              <a:ext uri="{FF2B5EF4-FFF2-40B4-BE49-F238E27FC236}">
                <a16:creationId xmlns:a16="http://schemas.microsoft.com/office/drawing/2014/main" id="{DFF51B09-C683-E5D8-EF19-E26F41E81A1C}"/>
              </a:ext>
            </a:extLst>
          </p:cNvPr>
          <p:cNvPicPr>
            <a:picLocks noChangeAspect="1"/>
          </p:cNvPicPr>
          <p:nvPr/>
        </p:nvPicPr>
        <p:blipFill>
          <a:blip r:embed="rId4"/>
          <a:stretch>
            <a:fillRect/>
          </a:stretch>
        </p:blipFill>
        <p:spPr>
          <a:xfrm>
            <a:off x="6851002" y="1032798"/>
            <a:ext cx="3471961" cy="4108148"/>
          </a:xfrm>
          <a:prstGeom prst="rect">
            <a:avLst/>
          </a:prstGeom>
        </p:spPr>
      </p:pic>
      <p:sp>
        <p:nvSpPr>
          <p:cNvPr id="9" name="TextBox 8">
            <a:extLst>
              <a:ext uri="{FF2B5EF4-FFF2-40B4-BE49-F238E27FC236}">
                <a16:creationId xmlns:a16="http://schemas.microsoft.com/office/drawing/2014/main" id="{2BDF63A5-5474-197C-27F6-6EE4D9EEDBF9}"/>
              </a:ext>
            </a:extLst>
          </p:cNvPr>
          <p:cNvSpPr txBox="1"/>
          <p:nvPr/>
        </p:nvSpPr>
        <p:spPr>
          <a:xfrm>
            <a:off x="6792078" y="679962"/>
            <a:ext cx="1374263" cy="420756"/>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Cumbria</a:t>
            </a:r>
            <a:r>
              <a:rPr lang="en-GB" sz="1067" i="1" kern="0">
                <a:solidFill>
                  <a:srgbClr val="000000"/>
                </a:solidFill>
                <a:latin typeface="Arial"/>
                <a:cs typeface="Arial"/>
                <a:sym typeface="Arial"/>
              </a:rPr>
              <a:t> </a:t>
            </a:r>
            <a:br>
              <a:rPr lang="en-GB" sz="1067" i="1" kern="0">
                <a:solidFill>
                  <a:srgbClr val="000000"/>
                </a:solidFill>
                <a:latin typeface="Arial"/>
                <a:cs typeface="Arial"/>
                <a:sym typeface="Arial"/>
              </a:rPr>
            </a:br>
            <a:r>
              <a:rPr lang="en-GB" sz="1067" i="1" kern="0">
                <a:solidFill>
                  <a:srgbClr val="FF0000"/>
                </a:solidFill>
                <a:latin typeface="Arial"/>
                <a:cs typeface="Arial"/>
                <a:sym typeface="Arial"/>
              </a:rPr>
              <a:t>Mayor due in 2027</a:t>
            </a:r>
          </a:p>
        </p:txBody>
      </p:sp>
      <p:cxnSp>
        <p:nvCxnSpPr>
          <p:cNvPr id="10" name="Straight Connector 9">
            <a:extLst>
              <a:ext uri="{FF2B5EF4-FFF2-40B4-BE49-F238E27FC236}">
                <a16:creationId xmlns:a16="http://schemas.microsoft.com/office/drawing/2014/main" id="{65477580-B469-CED8-031D-B1F471B230D6}"/>
              </a:ext>
            </a:extLst>
          </p:cNvPr>
          <p:cNvCxnSpPr>
            <a:cxnSpLocks/>
          </p:cNvCxnSpPr>
          <p:nvPr/>
        </p:nvCxnSpPr>
        <p:spPr>
          <a:xfrm>
            <a:off x="7706289" y="1159681"/>
            <a:ext cx="549260" cy="811604"/>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D867E0E-E993-6030-6A03-56AF92D8B326}"/>
              </a:ext>
            </a:extLst>
          </p:cNvPr>
          <p:cNvSpPr txBox="1"/>
          <p:nvPr/>
        </p:nvSpPr>
        <p:spPr>
          <a:xfrm>
            <a:off x="8222616" y="5509806"/>
            <a:ext cx="1377593" cy="615746"/>
          </a:xfrm>
          <a:prstGeom prst="rect">
            <a:avLst/>
          </a:prstGeom>
          <a:noFill/>
        </p:spPr>
        <p:txBody>
          <a:bodyPr wrap="square" lIns="121920" tIns="60960" rIns="121920" bIns="60960" rtlCol="0" anchor="t">
            <a:spAutoFit/>
          </a:bodyPr>
          <a:lstStyle/>
          <a:p>
            <a:pPr defTabSz="1219170">
              <a:buClr>
                <a:srgbClr val="000000"/>
              </a:buClr>
              <a:defRPr/>
            </a:pPr>
            <a:r>
              <a:rPr lang="en-GB" sz="1067" b="1" kern="0">
                <a:solidFill>
                  <a:srgbClr val="000000"/>
                </a:solidFill>
                <a:latin typeface="Arial"/>
                <a:cs typeface="Arial"/>
                <a:sym typeface="Arial"/>
              </a:rPr>
              <a:t>Hampshire and the Solent</a:t>
            </a:r>
            <a:br>
              <a:rPr lang="en-GB" sz="1067" b="1" kern="0">
                <a:solidFill>
                  <a:srgbClr val="000000"/>
                </a:solidFill>
                <a:latin typeface="Arial"/>
                <a:cs typeface="Arial"/>
                <a:sym typeface="Arial"/>
              </a:rPr>
            </a:br>
            <a:r>
              <a:rPr lang="en-GB" sz="1067" i="1" kern="0">
                <a:solidFill>
                  <a:srgbClr val="FF0000"/>
                </a:solidFill>
                <a:latin typeface="Arial"/>
                <a:cs typeface="Arial"/>
                <a:sym typeface="Arial"/>
              </a:rPr>
              <a:t>Mayor due in 2028</a:t>
            </a:r>
          </a:p>
        </p:txBody>
      </p:sp>
      <p:cxnSp>
        <p:nvCxnSpPr>
          <p:cNvPr id="13" name="Straight Connector 12">
            <a:extLst>
              <a:ext uri="{FF2B5EF4-FFF2-40B4-BE49-F238E27FC236}">
                <a16:creationId xmlns:a16="http://schemas.microsoft.com/office/drawing/2014/main" id="{3EA46DDE-47F8-08C6-FC01-9B7189481017}"/>
              </a:ext>
            </a:extLst>
          </p:cNvPr>
          <p:cNvCxnSpPr>
            <a:cxnSpLocks/>
            <a:stCxn id="12" idx="0"/>
          </p:cNvCxnSpPr>
          <p:nvPr/>
        </p:nvCxnSpPr>
        <p:spPr>
          <a:xfrm flipV="1">
            <a:off x="8911413" y="4427449"/>
            <a:ext cx="19833" cy="1082357"/>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6BB7074-8BF6-8BB8-49AE-AB127E81FABF}"/>
              </a:ext>
            </a:extLst>
          </p:cNvPr>
          <p:cNvSpPr txBox="1"/>
          <p:nvPr/>
        </p:nvSpPr>
        <p:spPr>
          <a:xfrm>
            <a:off x="9335051" y="5456584"/>
            <a:ext cx="1722427" cy="451534"/>
          </a:xfrm>
          <a:prstGeom prst="rect">
            <a:avLst/>
          </a:prstGeom>
          <a:noFill/>
        </p:spPr>
        <p:txBody>
          <a:bodyPr wrap="square" lIns="121920" tIns="60960" rIns="121920" bIns="60960" rtlCol="0" anchor="t">
            <a:spAutoFit/>
          </a:bodyPr>
          <a:lstStyle/>
          <a:p>
            <a:pPr defTabSz="1219170">
              <a:buClr>
                <a:srgbClr val="000000"/>
              </a:buClr>
              <a:defRPr/>
            </a:pPr>
            <a:r>
              <a:rPr lang="en-GB" sz="1067" b="1" kern="0">
                <a:solidFill>
                  <a:srgbClr val="000000"/>
                </a:solidFill>
                <a:latin typeface="Arial"/>
                <a:cs typeface="Arial"/>
                <a:sym typeface="Arial"/>
              </a:rPr>
              <a:t>Sussex and Brighton</a:t>
            </a:r>
            <a:br>
              <a:rPr lang="en-GB" sz="1067" b="1" kern="0">
                <a:solidFill>
                  <a:srgbClr val="000000"/>
                </a:solidFill>
                <a:latin typeface="Arial"/>
                <a:cs typeface="Arial"/>
                <a:sym typeface="Arial"/>
              </a:rPr>
            </a:br>
            <a:r>
              <a:rPr lang="en-GB" sz="1067" i="1" kern="0">
                <a:solidFill>
                  <a:srgbClr val="FF0000"/>
                </a:solidFill>
                <a:latin typeface="Arial"/>
                <a:cs typeface="Arial"/>
                <a:sym typeface="Arial"/>
              </a:rPr>
              <a:t>Mayor due in 2028</a:t>
            </a:r>
          </a:p>
        </p:txBody>
      </p:sp>
      <p:cxnSp>
        <p:nvCxnSpPr>
          <p:cNvPr id="15" name="Straight Connector 14">
            <a:extLst>
              <a:ext uri="{FF2B5EF4-FFF2-40B4-BE49-F238E27FC236}">
                <a16:creationId xmlns:a16="http://schemas.microsoft.com/office/drawing/2014/main" id="{83D4703C-ED90-0519-D4BD-F2E3693AD3A5}"/>
              </a:ext>
            </a:extLst>
          </p:cNvPr>
          <p:cNvCxnSpPr>
            <a:cxnSpLocks/>
          </p:cNvCxnSpPr>
          <p:nvPr/>
        </p:nvCxnSpPr>
        <p:spPr>
          <a:xfrm flipH="1" flipV="1">
            <a:off x="9409591" y="4509562"/>
            <a:ext cx="454644" cy="984220"/>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5924B97-28F8-5084-0EF4-9AF2A6E8E2BC}"/>
              </a:ext>
            </a:extLst>
          </p:cNvPr>
          <p:cNvSpPr txBox="1"/>
          <p:nvPr/>
        </p:nvSpPr>
        <p:spPr>
          <a:xfrm>
            <a:off x="6429203" y="2912019"/>
            <a:ext cx="1653396" cy="584968"/>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Cheshire and Warrington</a:t>
            </a:r>
            <a:r>
              <a:rPr lang="en-GB" sz="1067" i="1" kern="0">
                <a:solidFill>
                  <a:srgbClr val="000000"/>
                </a:solidFill>
                <a:latin typeface="Arial"/>
                <a:cs typeface="Arial"/>
                <a:sym typeface="Arial"/>
              </a:rPr>
              <a:t> </a:t>
            </a:r>
            <a:br>
              <a:rPr lang="en-GB" sz="1067" i="1" kern="0">
                <a:solidFill>
                  <a:srgbClr val="000000"/>
                </a:solidFill>
                <a:latin typeface="Arial"/>
                <a:cs typeface="Arial"/>
                <a:sym typeface="Arial"/>
              </a:rPr>
            </a:br>
            <a:r>
              <a:rPr lang="en-GB" sz="1067" i="1" kern="0">
                <a:solidFill>
                  <a:srgbClr val="FF0000"/>
                </a:solidFill>
                <a:latin typeface="Arial"/>
                <a:cs typeface="Arial"/>
                <a:sym typeface="Arial"/>
              </a:rPr>
              <a:t>Mayor due in 2027</a:t>
            </a:r>
          </a:p>
        </p:txBody>
      </p:sp>
      <p:cxnSp>
        <p:nvCxnSpPr>
          <p:cNvPr id="18" name="Straight Connector 17">
            <a:extLst>
              <a:ext uri="{FF2B5EF4-FFF2-40B4-BE49-F238E27FC236}">
                <a16:creationId xmlns:a16="http://schemas.microsoft.com/office/drawing/2014/main" id="{226091D0-E7A1-4A5D-0C9D-60A666F075EA}"/>
              </a:ext>
            </a:extLst>
          </p:cNvPr>
          <p:cNvCxnSpPr>
            <a:cxnSpLocks/>
          </p:cNvCxnSpPr>
          <p:nvPr/>
        </p:nvCxnSpPr>
        <p:spPr>
          <a:xfrm flipV="1">
            <a:off x="7536875" y="2933786"/>
            <a:ext cx="856573" cy="221944"/>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B71A829-0BA3-6E60-33D8-26201DC3DD52}"/>
              </a:ext>
            </a:extLst>
          </p:cNvPr>
          <p:cNvSpPr txBox="1"/>
          <p:nvPr/>
        </p:nvSpPr>
        <p:spPr>
          <a:xfrm>
            <a:off x="10272459" y="4495499"/>
            <a:ext cx="1400875" cy="451534"/>
          </a:xfrm>
          <a:prstGeom prst="rect">
            <a:avLst/>
          </a:prstGeom>
          <a:noFill/>
        </p:spPr>
        <p:txBody>
          <a:bodyPr wrap="square" lIns="121920" tIns="60960" rIns="121920" bIns="60960" rtlCol="0" anchor="t">
            <a:spAutoFit/>
          </a:bodyPr>
          <a:lstStyle/>
          <a:p>
            <a:pPr defTabSz="1219170">
              <a:buClr>
                <a:srgbClr val="000000"/>
              </a:buClr>
              <a:defRPr/>
            </a:pPr>
            <a:r>
              <a:rPr lang="en-GB" sz="1067" b="1" kern="0">
                <a:solidFill>
                  <a:srgbClr val="000000"/>
                </a:solidFill>
                <a:latin typeface="Arial"/>
                <a:cs typeface="Arial"/>
                <a:sym typeface="Arial"/>
              </a:rPr>
              <a:t>Greater Essex</a:t>
            </a:r>
            <a:br>
              <a:rPr lang="en-GB" sz="1067" b="1" kern="0">
                <a:solidFill>
                  <a:srgbClr val="000000"/>
                </a:solidFill>
                <a:latin typeface="Arial"/>
                <a:cs typeface="Arial"/>
                <a:sym typeface="Arial"/>
              </a:rPr>
            </a:br>
            <a:r>
              <a:rPr lang="en-GB" sz="1067" i="1" kern="0">
                <a:solidFill>
                  <a:srgbClr val="FF0000"/>
                </a:solidFill>
                <a:latin typeface="Arial"/>
                <a:cs typeface="Arial"/>
                <a:sym typeface="Arial"/>
              </a:rPr>
              <a:t>Mayor due in 2028</a:t>
            </a:r>
          </a:p>
        </p:txBody>
      </p:sp>
      <p:cxnSp>
        <p:nvCxnSpPr>
          <p:cNvPr id="26" name="Straight Connector 25">
            <a:extLst>
              <a:ext uri="{FF2B5EF4-FFF2-40B4-BE49-F238E27FC236}">
                <a16:creationId xmlns:a16="http://schemas.microsoft.com/office/drawing/2014/main" id="{DA18765E-7CD8-9214-6758-8D6DE5F9CC52}"/>
              </a:ext>
            </a:extLst>
          </p:cNvPr>
          <p:cNvCxnSpPr>
            <a:cxnSpLocks/>
            <a:stCxn id="25" idx="1"/>
          </p:cNvCxnSpPr>
          <p:nvPr/>
        </p:nvCxnSpPr>
        <p:spPr>
          <a:xfrm flipH="1" flipV="1">
            <a:off x="9704613" y="3916663"/>
            <a:ext cx="567846" cy="804603"/>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1065026-3780-F49D-C8FB-87A15B4E8AB5}"/>
              </a:ext>
            </a:extLst>
          </p:cNvPr>
          <p:cNvCxnSpPr>
            <a:cxnSpLocks/>
          </p:cNvCxnSpPr>
          <p:nvPr/>
        </p:nvCxnSpPr>
        <p:spPr>
          <a:xfrm>
            <a:off x="9937977" y="3441541"/>
            <a:ext cx="493043" cy="158326"/>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CAFC7CC-4528-7956-4CA7-0BE21CE8A97E}"/>
              </a:ext>
            </a:extLst>
          </p:cNvPr>
          <p:cNvSpPr txBox="1"/>
          <p:nvPr/>
        </p:nvSpPr>
        <p:spPr>
          <a:xfrm>
            <a:off x="6418090" y="3963745"/>
            <a:ext cx="137759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West Midlands</a:t>
            </a:r>
          </a:p>
          <a:p>
            <a:pPr defTabSz="1219170">
              <a:buClr>
                <a:srgbClr val="000000"/>
              </a:buClr>
              <a:defRPr/>
            </a:pPr>
            <a:r>
              <a:rPr lang="en-GB" sz="1067" i="1" kern="0">
                <a:solidFill>
                  <a:srgbClr val="00B050"/>
                </a:solidFill>
                <a:latin typeface="Arial"/>
                <a:cs typeface="Arial"/>
                <a:sym typeface="Arial"/>
              </a:rPr>
              <a:t>Next election 2028</a:t>
            </a:r>
          </a:p>
        </p:txBody>
      </p:sp>
      <p:sp>
        <p:nvSpPr>
          <p:cNvPr id="33" name="TextBox 32">
            <a:extLst>
              <a:ext uri="{FF2B5EF4-FFF2-40B4-BE49-F238E27FC236}">
                <a16:creationId xmlns:a16="http://schemas.microsoft.com/office/drawing/2014/main" id="{1C41134C-39ED-D55E-94B2-71953C0081DF}"/>
              </a:ext>
            </a:extLst>
          </p:cNvPr>
          <p:cNvSpPr txBox="1"/>
          <p:nvPr/>
        </p:nvSpPr>
        <p:spPr>
          <a:xfrm>
            <a:off x="7526540" y="5088949"/>
            <a:ext cx="137759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West of England</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2029</a:t>
            </a:r>
            <a:r>
              <a:rPr lang="en-GB" sz="1067" b="1" kern="0">
                <a:solidFill>
                  <a:srgbClr val="000000"/>
                </a:solidFill>
                <a:latin typeface="Arial"/>
                <a:cs typeface="Arial"/>
                <a:sym typeface="Arial"/>
              </a:rPr>
              <a:t> </a:t>
            </a:r>
            <a:endParaRPr lang="en-GB" sz="1067" i="1" kern="0">
              <a:solidFill>
                <a:srgbClr val="000000"/>
              </a:solidFill>
              <a:latin typeface="Arial"/>
              <a:cs typeface="Arial"/>
              <a:sym typeface="Arial"/>
            </a:endParaRPr>
          </a:p>
        </p:txBody>
      </p:sp>
      <p:cxnSp>
        <p:nvCxnSpPr>
          <p:cNvPr id="34" name="Straight Connector 33">
            <a:extLst>
              <a:ext uri="{FF2B5EF4-FFF2-40B4-BE49-F238E27FC236}">
                <a16:creationId xmlns:a16="http://schemas.microsoft.com/office/drawing/2014/main" id="{D5475BCE-3909-3AAE-4045-4137E2EF25AE}"/>
              </a:ext>
            </a:extLst>
          </p:cNvPr>
          <p:cNvCxnSpPr>
            <a:cxnSpLocks/>
            <a:endCxn id="33" idx="0"/>
          </p:cNvCxnSpPr>
          <p:nvPr/>
        </p:nvCxnSpPr>
        <p:spPr>
          <a:xfrm flipH="1">
            <a:off x="8215337" y="4163278"/>
            <a:ext cx="178111" cy="925671"/>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F7BBE37-4082-9FD6-4C25-F8F62562EED7}"/>
              </a:ext>
            </a:extLst>
          </p:cNvPr>
          <p:cNvCxnSpPr>
            <a:cxnSpLocks/>
          </p:cNvCxnSpPr>
          <p:nvPr/>
        </p:nvCxnSpPr>
        <p:spPr>
          <a:xfrm flipH="1">
            <a:off x="7574045" y="3438582"/>
            <a:ext cx="1069872" cy="694523"/>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36E1DCC7-753D-C7C3-012E-85A5B2C2C62B}"/>
              </a:ext>
            </a:extLst>
          </p:cNvPr>
          <p:cNvSpPr txBox="1"/>
          <p:nvPr/>
        </p:nvSpPr>
        <p:spPr>
          <a:xfrm>
            <a:off x="8560456" y="352050"/>
            <a:ext cx="137759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North East</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sp>
        <p:nvSpPr>
          <p:cNvPr id="40" name="TextBox 39">
            <a:extLst>
              <a:ext uri="{FF2B5EF4-FFF2-40B4-BE49-F238E27FC236}">
                <a16:creationId xmlns:a16="http://schemas.microsoft.com/office/drawing/2014/main" id="{D34D9AB6-2396-AFC0-08A0-BD9C95FCB0E3}"/>
              </a:ext>
            </a:extLst>
          </p:cNvPr>
          <p:cNvSpPr txBox="1"/>
          <p:nvPr/>
        </p:nvSpPr>
        <p:spPr>
          <a:xfrm>
            <a:off x="9183282" y="787723"/>
            <a:ext cx="1825917" cy="420756"/>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Tees Valley</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sp>
        <p:nvSpPr>
          <p:cNvPr id="41" name="TextBox 40">
            <a:extLst>
              <a:ext uri="{FF2B5EF4-FFF2-40B4-BE49-F238E27FC236}">
                <a16:creationId xmlns:a16="http://schemas.microsoft.com/office/drawing/2014/main" id="{E16BCE9C-6A7E-9C9B-428B-39FB6EFC7BD5}"/>
              </a:ext>
            </a:extLst>
          </p:cNvPr>
          <p:cNvSpPr txBox="1"/>
          <p:nvPr/>
        </p:nvSpPr>
        <p:spPr>
          <a:xfrm>
            <a:off x="9437912" y="1230541"/>
            <a:ext cx="203191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York and North Yorkshire</a:t>
            </a:r>
            <a:br>
              <a:rPr lang="en-GB" sz="1067" i="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cxnSp>
        <p:nvCxnSpPr>
          <p:cNvPr id="42" name="Straight Connector 41">
            <a:extLst>
              <a:ext uri="{FF2B5EF4-FFF2-40B4-BE49-F238E27FC236}">
                <a16:creationId xmlns:a16="http://schemas.microsoft.com/office/drawing/2014/main" id="{11544465-A760-4587-5A8E-F392AB45B9A0}"/>
              </a:ext>
            </a:extLst>
          </p:cNvPr>
          <p:cNvCxnSpPr>
            <a:cxnSpLocks/>
          </p:cNvCxnSpPr>
          <p:nvPr/>
        </p:nvCxnSpPr>
        <p:spPr>
          <a:xfrm>
            <a:off x="7740288" y="2672690"/>
            <a:ext cx="507793" cy="80253"/>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F98E492-B4E1-89BC-3D15-A0EF51FBB64B}"/>
              </a:ext>
            </a:extLst>
          </p:cNvPr>
          <p:cNvCxnSpPr>
            <a:cxnSpLocks/>
          </p:cNvCxnSpPr>
          <p:nvPr/>
        </p:nvCxnSpPr>
        <p:spPr>
          <a:xfrm>
            <a:off x="7870532" y="2308273"/>
            <a:ext cx="647459" cy="414601"/>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C4DB06E-181D-DFC2-30A4-3B4830CA74C7}"/>
              </a:ext>
            </a:extLst>
          </p:cNvPr>
          <p:cNvCxnSpPr>
            <a:cxnSpLocks/>
          </p:cNvCxnSpPr>
          <p:nvPr/>
        </p:nvCxnSpPr>
        <p:spPr>
          <a:xfrm flipV="1">
            <a:off x="8697405" y="773703"/>
            <a:ext cx="289412" cy="924944"/>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977956D-FD1D-FD5C-3E3B-4D7DCEF5C382}"/>
              </a:ext>
            </a:extLst>
          </p:cNvPr>
          <p:cNvCxnSpPr>
            <a:cxnSpLocks/>
          </p:cNvCxnSpPr>
          <p:nvPr/>
        </p:nvCxnSpPr>
        <p:spPr>
          <a:xfrm flipV="1">
            <a:off x="8965665" y="1203365"/>
            <a:ext cx="335104" cy="706476"/>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1790571-70E7-8248-A440-8C121004C3A7}"/>
              </a:ext>
            </a:extLst>
          </p:cNvPr>
          <p:cNvCxnSpPr>
            <a:cxnSpLocks/>
            <a:endCxn id="41" idx="1"/>
          </p:cNvCxnSpPr>
          <p:nvPr/>
        </p:nvCxnSpPr>
        <p:spPr>
          <a:xfrm flipV="1">
            <a:off x="8979342" y="1440919"/>
            <a:ext cx="458570" cy="746800"/>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769796C-7803-0121-EF1D-BC06F850E30D}"/>
              </a:ext>
            </a:extLst>
          </p:cNvPr>
          <p:cNvCxnSpPr>
            <a:cxnSpLocks/>
          </p:cNvCxnSpPr>
          <p:nvPr/>
        </p:nvCxnSpPr>
        <p:spPr>
          <a:xfrm>
            <a:off x="9335899" y="2915235"/>
            <a:ext cx="1015781" cy="222121"/>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983FD76-B6B0-1A03-C7C0-17A6BEFB407A}"/>
              </a:ext>
            </a:extLst>
          </p:cNvPr>
          <p:cNvCxnSpPr>
            <a:cxnSpLocks/>
          </p:cNvCxnSpPr>
          <p:nvPr/>
        </p:nvCxnSpPr>
        <p:spPr>
          <a:xfrm flipV="1">
            <a:off x="9249253" y="2300770"/>
            <a:ext cx="768641" cy="113051"/>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6D65E6C2-6106-F406-E71B-63530C6AD1C3}"/>
              </a:ext>
            </a:extLst>
          </p:cNvPr>
          <p:cNvSpPr txBox="1"/>
          <p:nvPr/>
        </p:nvSpPr>
        <p:spPr>
          <a:xfrm>
            <a:off x="6430590" y="1947225"/>
            <a:ext cx="155564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Greater Manchester</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sp>
        <p:nvSpPr>
          <p:cNvPr id="66" name="TextBox 65">
            <a:extLst>
              <a:ext uri="{FF2B5EF4-FFF2-40B4-BE49-F238E27FC236}">
                <a16:creationId xmlns:a16="http://schemas.microsoft.com/office/drawing/2014/main" id="{A337C027-B83E-F1F3-757B-88E25A12848D}"/>
              </a:ext>
            </a:extLst>
          </p:cNvPr>
          <p:cNvSpPr txBox="1"/>
          <p:nvPr/>
        </p:nvSpPr>
        <p:spPr>
          <a:xfrm>
            <a:off x="9686304" y="1665179"/>
            <a:ext cx="155564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West Yorkshire</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sp>
        <p:nvSpPr>
          <p:cNvPr id="70" name="TextBox 69">
            <a:extLst>
              <a:ext uri="{FF2B5EF4-FFF2-40B4-BE49-F238E27FC236}">
                <a16:creationId xmlns:a16="http://schemas.microsoft.com/office/drawing/2014/main" id="{F99398E2-C170-ECFD-D391-4074C55963B4}"/>
              </a:ext>
            </a:extLst>
          </p:cNvPr>
          <p:cNvSpPr txBox="1"/>
          <p:nvPr/>
        </p:nvSpPr>
        <p:spPr>
          <a:xfrm>
            <a:off x="6429203" y="3507679"/>
            <a:ext cx="1377593"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East Midlands</a:t>
            </a:r>
          </a:p>
          <a:p>
            <a:pPr defTabSz="1219170">
              <a:buClr>
                <a:srgbClr val="000000"/>
              </a:buClr>
              <a:defRPr/>
            </a:pPr>
            <a:r>
              <a:rPr lang="en-GB" sz="1067" i="1" kern="0">
                <a:solidFill>
                  <a:srgbClr val="00B050"/>
                </a:solidFill>
                <a:latin typeface="Arial"/>
                <a:cs typeface="Arial"/>
                <a:sym typeface="Arial"/>
              </a:rPr>
              <a:t>Next election 2028</a:t>
            </a:r>
          </a:p>
        </p:txBody>
      </p:sp>
      <p:cxnSp>
        <p:nvCxnSpPr>
          <p:cNvPr id="71" name="Straight Connector 70">
            <a:extLst>
              <a:ext uri="{FF2B5EF4-FFF2-40B4-BE49-F238E27FC236}">
                <a16:creationId xmlns:a16="http://schemas.microsoft.com/office/drawing/2014/main" id="{B8B6121D-AEFC-F07C-F875-150DAB9043EA}"/>
              </a:ext>
            </a:extLst>
          </p:cNvPr>
          <p:cNvCxnSpPr>
            <a:cxnSpLocks/>
          </p:cNvCxnSpPr>
          <p:nvPr/>
        </p:nvCxnSpPr>
        <p:spPr>
          <a:xfrm flipH="1">
            <a:off x="7629075" y="2993567"/>
            <a:ext cx="1291960" cy="690593"/>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BF7A82B8-F7AB-40FB-83EC-A3F335F00367}"/>
              </a:ext>
            </a:extLst>
          </p:cNvPr>
          <p:cNvSpPr txBox="1"/>
          <p:nvPr/>
        </p:nvSpPr>
        <p:spPr>
          <a:xfrm>
            <a:off x="10312391" y="3865131"/>
            <a:ext cx="1533227" cy="584968"/>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Cambridge and Peterborough</a:t>
            </a:r>
          </a:p>
          <a:p>
            <a:pPr defTabSz="1219170">
              <a:buClr>
                <a:srgbClr val="000000"/>
              </a:buClr>
              <a:defRPr/>
            </a:pPr>
            <a:r>
              <a:rPr lang="en-GB" sz="1067" i="1" kern="0">
                <a:solidFill>
                  <a:srgbClr val="00B050"/>
                </a:solidFill>
                <a:latin typeface="Arial"/>
                <a:cs typeface="Arial"/>
                <a:sym typeface="Arial"/>
              </a:rPr>
              <a:t>Next election 2029</a:t>
            </a:r>
          </a:p>
        </p:txBody>
      </p:sp>
      <p:cxnSp>
        <p:nvCxnSpPr>
          <p:cNvPr id="74" name="Straight Connector 73">
            <a:extLst>
              <a:ext uri="{FF2B5EF4-FFF2-40B4-BE49-F238E27FC236}">
                <a16:creationId xmlns:a16="http://schemas.microsoft.com/office/drawing/2014/main" id="{CE0EDA75-792A-95E3-B7F6-A9F96C867981}"/>
              </a:ext>
            </a:extLst>
          </p:cNvPr>
          <p:cNvCxnSpPr>
            <a:cxnSpLocks/>
            <a:stCxn id="73" idx="1"/>
          </p:cNvCxnSpPr>
          <p:nvPr/>
        </p:nvCxnSpPr>
        <p:spPr>
          <a:xfrm flipH="1" flipV="1">
            <a:off x="9455055" y="3572731"/>
            <a:ext cx="857336" cy="584884"/>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D9C9DD8-9F10-4165-1F56-DC65F953E065}"/>
              </a:ext>
            </a:extLst>
          </p:cNvPr>
          <p:cNvCxnSpPr>
            <a:cxnSpLocks/>
          </p:cNvCxnSpPr>
          <p:nvPr/>
        </p:nvCxnSpPr>
        <p:spPr>
          <a:xfrm flipV="1">
            <a:off x="8783159" y="1902494"/>
            <a:ext cx="948277" cy="647195"/>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4324315E-66BD-A026-8F21-C718FE381CB7}"/>
              </a:ext>
            </a:extLst>
          </p:cNvPr>
          <p:cNvSpPr txBox="1"/>
          <p:nvPr/>
        </p:nvSpPr>
        <p:spPr>
          <a:xfrm>
            <a:off x="6418090" y="2432300"/>
            <a:ext cx="1653396"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Liverpool City Region</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sp>
        <p:nvSpPr>
          <p:cNvPr id="95" name="TextBox 94">
            <a:extLst>
              <a:ext uri="{FF2B5EF4-FFF2-40B4-BE49-F238E27FC236}">
                <a16:creationId xmlns:a16="http://schemas.microsoft.com/office/drawing/2014/main" id="{97E2A8F8-D2CF-B9F3-697F-1551701912FF}"/>
              </a:ext>
            </a:extLst>
          </p:cNvPr>
          <p:cNvSpPr txBox="1"/>
          <p:nvPr/>
        </p:nvSpPr>
        <p:spPr>
          <a:xfrm>
            <a:off x="9927994" y="5006753"/>
            <a:ext cx="1567769"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Greater London</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cxnSp>
        <p:nvCxnSpPr>
          <p:cNvPr id="96" name="Straight Connector 95">
            <a:extLst>
              <a:ext uri="{FF2B5EF4-FFF2-40B4-BE49-F238E27FC236}">
                <a16:creationId xmlns:a16="http://schemas.microsoft.com/office/drawing/2014/main" id="{94481260-841F-77F1-B4E3-1E4B3D9B21FC}"/>
              </a:ext>
            </a:extLst>
          </p:cNvPr>
          <p:cNvCxnSpPr>
            <a:cxnSpLocks/>
          </p:cNvCxnSpPr>
          <p:nvPr/>
        </p:nvCxnSpPr>
        <p:spPr>
          <a:xfrm flipH="1" flipV="1">
            <a:off x="9455055" y="4163278"/>
            <a:ext cx="667103" cy="870029"/>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BA4FE5DA-013A-A6B9-0058-78A9F954C7FA}"/>
              </a:ext>
            </a:extLst>
          </p:cNvPr>
          <p:cNvSpPr txBox="1"/>
          <p:nvPr/>
        </p:nvSpPr>
        <p:spPr>
          <a:xfrm>
            <a:off x="9963750" y="2508579"/>
            <a:ext cx="1698569" cy="420756"/>
          </a:xfrm>
          <a:prstGeom prst="rect">
            <a:avLst/>
          </a:prstGeom>
          <a:noFill/>
        </p:spPr>
        <p:txBody>
          <a:bodyPr wrap="square" rtlCol="0">
            <a:spAutoFit/>
          </a:bodyPr>
          <a:lstStyle/>
          <a:p>
            <a:pPr defTabSz="1219170">
              <a:buClr>
                <a:srgbClr val="000000"/>
              </a:buClr>
              <a:defRPr/>
            </a:pPr>
            <a:r>
              <a:rPr lang="en-GB" sz="1067" b="1" u="sng" kern="0">
                <a:solidFill>
                  <a:srgbClr val="000000"/>
                </a:solidFill>
                <a:latin typeface="Arial"/>
                <a:cs typeface="Arial"/>
                <a:sym typeface="Arial"/>
              </a:rPr>
              <a:t>South Yorkshire</a:t>
            </a:r>
            <a:br>
              <a:rPr lang="en-GB" sz="1067" kern="0">
                <a:solidFill>
                  <a:srgbClr val="000000"/>
                </a:solidFill>
                <a:latin typeface="Arial"/>
                <a:cs typeface="Arial"/>
                <a:sym typeface="Arial"/>
              </a:rPr>
            </a:br>
            <a:r>
              <a:rPr lang="en-GB" sz="1067" i="1" kern="0">
                <a:solidFill>
                  <a:srgbClr val="00B050"/>
                </a:solidFill>
                <a:latin typeface="Arial"/>
                <a:cs typeface="Arial"/>
                <a:sym typeface="Arial"/>
              </a:rPr>
              <a:t>Next election 2028</a:t>
            </a:r>
          </a:p>
        </p:txBody>
      </p:sp>
      <p:cxnSp>
        <p:nvCxnSpPr>
          <p:cNvPr id="109" name="Straight Connector 108">
            <a:extLst>
              <a:ext uri="{FF2B5EF4-FFF2-40B4-BE49-F238E27FC236}">
                <a16:creationId xmlns:a16="http://schemas.microsoft.com/office/drawing/2014/main" id="{C200B7DC-9C9B-4DB7-DEAA-2225021B24DB}"/>
              </a:ext>
            </a:extLst>
          </p:cNvPr>
          <p:cNvCxnSpPr>
            <a:cxnSpLocks/>
            <a:endCxn id="106" idx="1"/>
          </p:cNvCxnSpPr>
          <p:nvPr/>
        </p:nvCxnSpPr>
        <p:spPr>
          <a:xfrm flipV="1">
            <a:off x="8921035" y="2718957"/>
            <a:ext cx="1042715" cy="31517"/>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2C8B69B-469A-5E18-2CC0-C0A4331A8B30}"/>
              </a:ext>
            </a:extLst>
          </p:cNvPr>
          <p:cNvSpPr txBox="1"/>
          <p:nvPr/>
        </p:nvSpPr>
        <p:spPr>
          <a:xfrm>
            <a:off x="6431348" y="1220184"/>
            <a:ext cx="1262599" cy="584968"/>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Lancashire SA</a:t>
            </a:r>
            <a:r>
              <a:rPr lang="en-GB" sz="1067" i="1" kern="0">
                <a:solidFill>
                  <a:srgbClr val="000000"/>
                </a:solidFill>
                <a:latin typeface="Arial"/>
                <a:cs typeface="Arial"/>
                <a:sym typeface="Arial"/>
              </a:rPr>
              <a:t> </a:t>
            </a:r>
            <a:br>
              <a:rPr lang="en-GB" sz="1067" i="1" kern="0">
                <a:solidFill>
                  <a:srgbClr val="000000"/>
                </a:solidFill>
                <a:latin typeface="Arial"/>
                <a:cs typeface="Arial"/>
                <a:sym typeface="Arial"/>
              </a:rPr>
            </a:br>
            <a:r>
              <a:rPr lang="en-GB" sz="1067" i="1" kern="0">
                <a:solidFill>
                  <a:srgbClr val="000000"/>
                </a:solidFill>
                <a:latin typeface="Arial"/>
                <a:cs typeface="Arial"/>
                <a:sym typeface="Arial"/>
              </a:rPr>
              <a:t>Foundation</a:t>
            </a:r>
            <a:br>
              <a:rPr lang="en-GB" sz="1067" i="1" kern="0">
                <a:solidFill>
                  <a:srgbClr val="000000"/>
                </a:solidFill>
                <a:latin typeface="Arial"/>
                <a:cs typeface="Arial"/>
                <a:sym typeface="Arial"/>
              </a:rPr>
            </a:br>
            <a:r>
              <a:rPr lang="en-GB" sz="1067" i="1" kern="0">
                <a:solidFill>
                  <a:srgbClr val="000000"/>
                </a:solidFill>
                <a:latin typeface="Arial"/>
                <a:cs typeface="Arial"/>
                <a:sym typeface="Arial"/>
              </a:rPr>
              <a:t>(</a:t>
            </a:r>
            <a:r>
              <a:rPr lang="en-GB" sz="1067" i="1" kern="0">
                <a:solidFill>
                  <a:srgbClr val="EFEFEF">
                    <a:lumMod val="10000"/>
                  </a:srgbClr>
                </a:solidFill>
                <a:latin typeface="Arial"/>
                <a:cs typeface="Arial"/>
                <a:sym typeface="Arial"/>
              </a:rPr>
              <a:t>Non-mayoral</a:t>
            </a:r>
            <a:r>
              <a:rPr lang="en-GB" sz="1067" i="1">
                <a:solidFill>
                  <a:srgbClr val="EFEFEF">
                    <a:lumMod val="10000"/>
                  </a:srgbClr>
                </a:solidFill>
              </a:rPr>
              <a:t>)</a:t>
            </a:r>
            <a:endParaRPr lang="en-GB" sz="1067" i="1" kern="0">
              <a:solidFill>
                <a:srgbClr val="EFEFEF">
                  <a:lumMod val="10000"/>
                </a:srgbClr>
              </a:solidFill>
              <a:latin typeface="Arial"/>
              <a:cs typeface="Arial"/>
              <a:sym typeface="Arial"/>
            </a:endParaRPr>
          </a:p>
        </p:txBody>
      </p:sp>
      <p:cxnSp>
        <p:nvCxnSpPr>
          <p:cNvPr id="20" name="Straight Connector 19">
            <a:extLst>
              <a:ext uri="{FF2B5EF4-FFF2-40B4-BE49-F238E27FC236}">
                <a16:creationId xmlns:a16="http://schemas.microsoft.com/office/drawing/2014/main" id="{431C7442-B871-392B-B73E-040C76917B6D}"/>
              </a:ext>
            </a:extLst>
          </p:cNvPr>
          <p:cNvCxnSpPr>
            <a:cxnSpLocks/>
          </p:cNvCxnSpPr>
          <p:nvPr/>
        </p:nvCxnSpPr>
        <p:spPr>
          <a:xfrm>
            <a:off x="7582430" y="1591662"/>
            <a:ext cx="749004" cy="871411"/>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19068DA-B60C-BFCC-885A-68119E0935BC}"/>
              </a:ext>
            </a:extLst>
          </p:cNvPr>
          <p:cNvCxnSpPr>
            <a:cxnSpLocks/>
            <a:endCxn id="47" idx="0"/>
          </p:cNvCxnSpPr>
          <p:nvPr/>
        </p:nvCxnSpPr>
        <p:spPr>
          <a:xfrm flipH="1">
            <a:off x="7295261" y="4655201"/>
            <a:ext cx="441730" cy="794063"/>
          </a:xfrm>
          <a:prstGeom prst="line">
            <a:avLst/>
          </a:prstGeom>
          <a:ln>
            <a:solidFill>
              <a:schemeClr val="accent1">
                <a:lumMod val="1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9ED94BE6-3109-B214-E2B5-D44448D0F36B}"/>
              </a:ext>
            </a:extLst>
          </p:cNvPr>
          <p:cNvSpPr txBox="1"/>
          <p:nvPr/>
        </p:nvSpPr>
        <p:spPr>
          <a:xfrm>
            <a:off x="6450337" y="5449264"/>
            <a:ext cx="1689848" cy="584968"/>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Devon and Torbay SA</a:t>
            </a:r>
            <a:r>
              <a:rPr lang="en-GB" sz="1067" i="1" kern="0">
                <a:solidFill>
                  <a:srgbClr val="000000"/>
                </a:solidFill>
                <a:latin typeface="Arial"/>
                <a:cs typeface="Arial"/>
                <a:sym typeface="Arial"/>
              </a:rPr>
              <a:t> </a:t>
            </a:r>
            <a:br>
              <a:rPr lang="en-GB" sz="1067" i="1" kern="0">
                <a:solidFill>
                  <a:srgbClr val="000000"/>
                </a:solidFill>
                <a:latin typeface="Arial"/>
                <a:cs typeface="Arial"/>
                <a:sym typeface="Arial"/>
              </a:rPr>
            </a:br>
            <a:r>
              <a:rPr lang="en-GB" sz="1067" i="1" kern="0">
                <a:solidFill>
                  <a:srgbClr val="000000"/>
                </a:solidFill>
                <a:latin typeface="Arial"/>
                <a:cs typeface="Arial"/>
                <a:sym typeface="Arial"/>
              </a:rPr>
              <a:t>Foundation</a:t>
            </a:r>
            <a:br>
              <a:rPr lang="en-GB" sz="1067" i="1" kern="0">
                <a:solidFill>
                  <a:srgbClr val="000000"/>
                </a:solidFill>
                <a:latin typeface="Arial"/>
                <a:cs typeface="Arial"/>
                <a:sym typeface="Arial"/>
              </a:rPr>
            </a:br>
            <a:r>
              <a:rPr lang="en-GB" sz="1067" i="1" kern="0">
                <a:solidFill>
                  <a:srgbClr val="000000"/>
                </a:solidFill>
                <a:latin typeface="Arial"/>
                <a:cs typeface="Arial"/>
                <a:sym typeface="Arial"/>
              </a:rPr>
              <a:t>(N</a:t>
            </a:r>
            <a:r>
              <a:rPr lang="en-GB" sz="1067" i="1" kern="0">
                <a:solidFill>
                  <a:srgbClr val="EFEFEF">
                    <a:lumMod val="10000"/>
                  </a:srgbClr>
                </a:solidFill>
                <a:latin typeface="Arial"/>
                <a:cs typeface="Arial"/>
                <a:sym typeface="Arial"/>
              </a:rPr>
              <a:t>on-mayoral)</a:t>
            </a:r>
          </a:p>
        </p:txBody>
      </p:sp>
      <p:sp>
        <p:nvSpPr>
          <p:cNvPr id="22" name="TextBox 21">
            <a:extLst>
              <a:ext uri="{FF2B5EF4-FFF2-40B4-BE49-F238E27FC236}">
                <a16:creationId xmlns:a16="http://schemas.microsoft.com/office/drawing/2014/main" id="{D247E986-9FC5-49FC-A6B3-A37EE28E3CC9}"/>
              </a:ext>
            </a:extLst>
          </p:cNvPr>
          <p:cNvSpPr txBox="1"/>
          <p:nvPr/>
        </p:nvSpPr>
        <p:spPr>
          <a:xfrm>
            <a:off x="10445808" y="3413309"/>
            <a:ext cx="1601176" cy="451534"/>
          </a:xfrm>
          <a:prstGeom prst="rect">
            <a:avLst/>
          </a:prstGeom>
          <a:noFill/>
        </p:spPr>
        <p:txBody>
          <a:bodyPr wrap="square" lIns="121920" tIns="60960" rIns="121920" bIns="60960" rtlCol="0" anchor="t">
            <a:spAutoFit/>
          </a:bodyPr>
          <a:lstStyle/>
          <a:p>
            <a:pPr defTabSz="1219170">
              <a:buClr>
                <a:srgbClr val="000000"/>
              </a:buClr>
              <a:defRPr/>
            </a:pPr>
            <a:r>
              <a:rPr lang="en-GB" sz="1067" b="1" kern="0">
                <a:solidFill>
                  <a:srgbClr val="000000"/>
                </a:solidFill>
                <a:latin typeface="Arial"/>
                <a:cs typeface="Arial"/>
                <a:sym typeface="Arial"/>
              </a:rPr>
              <a:t>Norfolk and Suffolk</a:t>
            </a:r>
            <a:br>
              <a:rPr lang="en-GB" sz="1067" b="1" kern="0">
                <a:solidFill>
                  <a:srgbClr val="000000"/>
                </a:solidFill>
                <a:latin typeface="Arial"/>
                <a:cs typeface="Arial"/>
                <a:sym typeface="Arial"/>
              </a:rPr>
            </a:br>
            <a:r>
              <a:rPr lang="en-GB" sz="1067" i="1" kern="0">
                <a:solidFill>
                  <a:srgbClr val="FF0000"/>
                </a:solidFill>
                <a:latin typeface="Arial"/>
                <a:cs typeface="Arial"/>
                <a:sym typeface="Arial"/>
              </a:rPr>
              <a:t>Mayor due in 2028</a:t>
            </a:r>
          </a:p>
        </p:txBody>
      </p:sp>
      <p:sp>
        <p:nvSpPr>
          <p:cNvPr id="24" name="TextBox 23">
            <a:extLst>
              <a:ext uri="{FF2B5EF4-FFF2-40B4-BE49-F238E27FC236}">
                <a16:creationId xmlns:a16="http://schemas.microsoft.com/office/drawing/2014/main" id="{01C9E1F9-FD9C-4C6C-00A5-ADEFADCF1313}"/>
              </a:ext>
            </a:extLst>
          </p:cNvPr>
          <p:cNvSpPr txBox="1"/>
          <p:nvPr/>
        </p:nvSpPr>
        <p:spPr>
          <a:xfrm>
            <a:off x="10065763" y="2130789"/>
            <a:ext cx="2013005" cy="584968"/>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Hull and East Yorkshire</a:t>
            </a:r>
            <a:br>
              <a:rPr lang="en-GB" sz="1067" b="1" kern="0">
                <a:solidFill>
                  <a:srgbClr val="000000"/>
                </a:solidFill>
                <a:latin typeface="Arial"/>
                <a:cs typeface="Arial"/>
                <a:sym typeface="Arial"/>
              </a:rPr>
            </a:br>
            <a:r>
              <a:rPr lang="en-GB" sz="1067" i="1" kern="0">
                <a:solidFill>
                  <a:srgbClr val="00B050"/>
                </a:solidFill>
                <a:latin typeface="Arial"/>
                <a:cs typeface="Arial"/>
                <a:sym typeface="Arial"/>
              </a:rPr>
              <a:t>Next election 2029</a:t>
            </a:r>
            <a:br>
              <a:rPr lang="en-GB" sz="1067" b="1" kern="0">
                <a:solidFill>
                  <a:srgbClr val="000000"/>
                </a:solidFill>
                <a:latin typeface="Arial"/>
                <a:cs typeface="Arial"/>
                <a:sym typeface="Arial"/>
              </a:rPr>
            </a:br>
            <a:endParaRPr lang="en-GB" sz="1067" i="1" kern="0">
              <a:solidFill>
                <a:srgbClr val="000000"/>
              </a:solidFill>
              <a:latin typeface="Arial"/>
              <a:cs typeface="Arial"/>
              <a:sym typeface="Arial"/>
            </a:endParaRPr>
          </a:p>
        </p:txBody>
      </p:sp>
      <p:sp>
        <p:nvSpPr>
          <p:cNvPr id="30" name="TextBox 29">
            <a:extLst>
              <a:ext uri="{FF2B5EF4-FFF2-40B4-BE49-F238E27FC236}">
                <a16:creationId xmlns:a16="http://schemas.microsoft.com/office/drawing/2014/main" id="{1542DFEA-F55C-E72D-B3BF-1B7DE5252719}"/>
              </a:ext>
            </a:extLst>
          </p:cNvPr>
          <p:cNvSpPr txBox="1"/>
          <p:nvPr/>
        </p:nvSpPr>
        <p:spPr>
          <a:xfrm>
            <a:off x="10314824" y="2942030"/>
            <a:ext cx="1698569" cy="420756"/>
          </a:xfrm>
          <a:prstGeom prst="rect">
            <a:avLst/>
          </a:prstGeom>
          <a:noFill/>
        </p:spPr>
        <p:txBody>
          <a:bodyPr wrap="square" rtlCol="0">
            <a:spAutoFit/>
          </a:bodyPr>
          <a:lstStyle/>
          <a:p>
            <a:pPr defTabSz="1219170">
              <a:buClr>
                <a:srgbClr val="000000"/>
              </a:buClr>
              <a:defRPr/>
            </a:pPr>
            <a:r>
              <a:rPr lang="en-GB" sz="1067" b="1" kern="0">
                <a:solidFill>
                  <a:srgbClr val="000000"/>
                </a:solidFill>
                <a:latin typeface="Arial"/>
                <a:cs typeface="Arial"/>
                <a:sym typeface="Arial"/>
              </a:rPr>
              <a:t>Greater Lincolnshire</a:t>
            </a:r>
            <a:endParaRPr lang="en-GB" sz="1067" kern="0">
              <a:solidFill>
                <a:srgbClr val="000000"/>
              </a:solidFill>
              <a:latin typeface="Arial"/>
              <a:cs typeface="Arial"/>
              <a:sym typeface="Arial"/>
            </a:endParaRPr>
          </a:p>
          <a:p>
            <a:pPr defTabSz="1219170">
              <a:buClr>
                <a:srgbClr val="000000"/>
              </a:buClr>
              <a:defRPr/>
            </a:pPr>
            <a:r>
              <a:rPr lang="en-GB" sz="1067" i="1" kern="0">
                <a:solidFill>
                  <a:srgbClr val="00B050"/>
                </a:solidFill>
                <a:latin typeface="Arial"/>
                <a:cs typeface="Arial"/>
                <a:sym typeface="Arial"/>
              </a:rPr>
              <a:t>Next election 2029</a:t>
            </a:r>
          </a:p>
        </p:txBody>
      </p:sp>
      <p:pic>
        <p:nvPicPr>
          <p:cNvPr id="35" name="Picture 34" descr="A blue and white logo&#10;&#10;AI-generated content may be incorrect.">
            <a:extLst>
              <a:ext uri="{FF2B5EF4-FFF2-40B4-BE49-F238E27FC236}">
                <a16:creationId xmlns:a16="http://schemas.microsoft.com/office/drawing/2014/main" id="{4CA8B0FE-AA79-F793-5D46-7E98FEBAD150}"/>
              </a:ext>
            </a:extLst>
          </p:cNvPr>
          <p:cNvPicPr>
            <a:picLocks noChangeAspect="1"/>
          </p:cNvPicPr>
          <p:nvPr/>
        </p:nvPicPr>
        <p:blipFill>
          <a:blip r:embed="rId5"/>
          <a:stretch>
            <a:fillRect/>
          </a:stretch>
        </p:blipFill>
        <p:spPr>
          <a:xfrm>
            <a:off x="25263" y="6251385"/>
            <a:ext cx="529918" cy="322998"/>
          </a:xfrm>
          <a:prstGeom prst="rect">
            <a:avLst/>
          </a:prstGeom>
        </p:spPr>
      </p:pic>
      <p:sp>
        <p:nvSpPr>
          <p:cNvPr id="3" name="TextBox 2">
            <a:extLst>
              <a:ext uri="{FF2B5EF4-FFF2-40B4-BE49-F238E27FC236}">
                <a16:creationId xmlns:a16="http://schemas.microsoft.com/office/drawing/2014/main" id="{8B514EB8-BA74-8ACA-4713-432C51E6DF43}"/>
              </a:ext>
            </a:extLst>
          </p:cNvPr>
          <p:cNvSpPr txBox="1"/>
          <p:nvPr/>
        </p:nvSpPr>
        <p:spPr>
          <a:xfrm>
            <a:off x="9927412" y="6390464"/>
            <a:ext cx="2344991" cy="342672"/>
          </a:xfrm>
          <a:prstGeom prst="rect">
            <a:avLst/>
          </a:prstGeom>
          <a:noFill/>
        </p:spPr>
        <p:txBody>
          <a:bodyPr wrap="square" lIns="0" tIns="0" rIns="0" bIns="0" rtlCol="0">
            <a:noAutofit/>
          </a:bodyPr>
          <a:lstStyle/>
          <a:p>
            <a:pPr algn="l"/>
            <a:r>
              <a:rPr lang="en-GB" sz="1100" i="1"/>
              <a:t>Image source: Institute for Government</a:t>
            </a:r>
          </a:p>
        </p:txBody>
      </p:sp>
    </p:spTree>
    <p:extLst>
      <p:ext uri="{BB962C8B-B14F-4D97-AF65-F5344CB8AC3E}">
        <p14:creationId xmlns:p14="http://schemas.microsoft.com/office/powerpoint/2010/main" val="1263298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9465-8682-1EA0-4FD5-EF257DA0BF2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2B3913B-D97E-9CFE-79A8-657BD0BB4574}"/>
              </a:ext>
            </a:extLst>
          </p:cNvPr>
          <p:cNvSpPr>
            <a:spLocks noGrp="1"/>
          </p:cNvSpPr>
          <p:nvPr>
            <p:ph type="body" sz="quarter" idx="17"/>
          </p:nvPr>
        </p:nvSpPr>
        <p:spPr>
          <a:xfrm>
            <a:off x="290222" y="195826"/>
            <a:ext cx="11542777" cy="403049"/>
          </a:xfrm>
        </p:spPr>
        <p:txBody>
          <a:bodyPr vert="horz" lIns="91440" tIns="45720" rIns="91440" bIns="45720" rtlCol="0" anchor="t">
            <a:noAutofit/>
          </a:bodyPr>
          <a:lstStyle/>
          <a:p>
            <a:r>
              <a:rPr lang="en-GB" sz="2400">
                <a:latin typeface="+mj-lt"/>
                <a:cs typeface="Arial"/>
              </a:rPr>
              <a:t>GBR and Mayors collaborating as partners to develop and agree outcomes</a:t>
            </a:r>
          </a:p>
        </p:txBody>
      </p:sp>
      <p:sp>
        <p:nvSpPr>
          <p:cNvPr id="20" name="Text Placeholder 8">
            <a:extLst>
              <a:ext uri="{FF2B5EF4-FFF2-40B4-BE49-F238E27FC236}">
                <a16:creationId xmlns:a16="http://schemas.microsoft.com/office/drawing/2014/main" id="{5BDA8416-F6A1-8271-75B8-918AA88BBE3E}"/>
              </a:ext>
            </a:extLst>
          </p:cNvPr>
          <p:cNvSpPr>
            <a:spLocks noGrp="1"/>
          </p:cNvSpPr>
          <p:nvPr>
            <p:ph type="body" sz="quarter" idx="18"/>
          </p:nvPr>
        </p:nvSpPr>
        <p:spPr>
          <a:xfrm>
            <a:off x="290222" y="598875"/>
            <a:ext cx="11901778" cy="463551"/>
          </a:xfrm>
        </p:spPr>
        <p:txBody>
          <a:bodyPr vert="horz" lIns="91440" tIns="45720" rIns="91440" bIns="45720" rtlCol="0" anchor="t">
            <a:noAutofit/>
          </a:bodyPr>
          <a:lstStyle/>
          <a:p>
            <a:pPr>
              <a:lnSpc>
                <a:spcPct val="100000"/>
              </a:lnSpc>
            </a:pPr>
            <a:r>
              <a:rPr lang="en-GB" b="0">
                <a:solidFill>
                  <a:schemeClr val="tx1"/>
                </a:solidFill>
                <a:latin typeface="Arial"/>
                <a:cs typeface="Arial"/>
              </a:rPr>
              <a:t>GBR and MSAs each have their own objectives, funding and powers. Each are accountable for these. Partnerships provide a process to agree local objectives and advance mutual interests based on what is right for each place</a:t>
            </a:r>
            <a:r>
              <a:rPr lang="en-GB">
                <a:solidFill>
                  <a:schemeClr val="tx1"/>
                </a:solidFill>
                <a:latin typeface="Arial"/>
                <a:cs typeface="Arial"/>
              </a:rPr>
              <a:t>. </a:t>
            </a:r>
          </a:p>
        </p:txBody>
      </p:sp>
      <p:pic>
        <p:nvPicPr>
          <p:cNvPr id="17" name="Picture 16">
            <a:extLst>
              <a:ext uri="{FF2B5EF4-FFF2-40B4-BE49-F238E27FC236}">
                <a16:creationId xmlns:a16="http://schemas.microsoft.com/office/drawing/2014/main" id="{31112BA5-6AA4-752C-8478-C593535355C4}"/>
              </a:ext>
            </a:extLst>
          </p:cNvPr>
          <p:cNvPicPr>
            <a:picLocks noChangeAspect="1"/>
          </p:cNvPicPr>
          <p:nvPr/>
        </p:nvPicPr>
        <p:blipFill>
          <a:blip r:embed="rId3"/>
          <a:stretch>
            <a:fillRect/>
          </a:stretch>
        </p:blipFill>
        <p:spPr>
          <a:xfrm>
            <a:off x="290222" y="1246826"/>
            <a:ext cx="11433692" cy="5262676"/>
          </a:xfrm>
          <a:prstGeom prst="rect">
            <a:avLst/>
          </a:prstGeom>
        </p:spPr>
      </p:pic>
      <p:pic>
        <p:nvPicPr>
          <p:cNvPr id="3" name="Picture 2" descr="A blue and white logo&#10;&#10;AI-generated content may be incorrect.">
            <a:extLst>
              <a:ext uri="{FF2B5EF4-FFF2-40B4-BE49-F238E27FC236}">
                <a16:creationId xmlns:a16="http://schemas.microsoft.com/office/drawing/2014/main" id="{98284E0A-B7C2-084B-30B3-142267196107}"/>
              </a:ext>
            </a:extLst>
          </p:cNvPr>
          <p:cNvPicPr>
            <a:picLocks noChangeAspect="1"/>
          </p:cNvPicPr>
          <p:nvPr/>
        </p:nvPicPr>
        <p:blipFill>
          <a:blip r:embed="rId4"/>
          <a:stretch>
            <a:fillRect/>
          </a:stretch>
        </p:blipFill>
        <p:spPr>
          <a:xfrm>
            <a:off x="25263" y="6251385"/>
            <a:ext cx="529918" cy="322998"/>
          </a:xfrm>
          <a:prstGeom prst="rect">
            <a:avLst/>
          </a:prstGeom>
        </p:spPr>
      </p:pic>
      <p:sp>
        <p:nvSpPr>
          <p:cNvPr id="6" name="Rectangle 5">
            <a:extLst>
              <a:ext uri="{FF2B5EF4-FFF2-40B4-BE49-F238E27FC236}">
                <a16:creationId xmlns:a16="http://schemas.microsoft.com/office/drawing/2014/main" id="{E42889FB-01F0-E29A-0140-07EBE4D45DCC}"/>
              </a:ext>
            </a:extLst>
          </p:cNvPr>
          <p:cNvSpPr/>
          <p:nvPr/>
        </p:nvSpPr>
        <p:spPr>
          <a:xfrm>
            <a:off x="0" y="6669157"/>
            <a:ext cx="12201939" cy="188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Tree>
    <p:extLst>
      <p:ext uri="{BB962C8B-B14F-4D97-AF65-F5344CB8AC3E}">
        <p14:creationId xmlns:p14="http://schemas.microsoft.com/office/powerpoint/2010/main" val="207580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42847-C8DA-625B-293C-D1868316981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8EDD123-5320-8EAD-09BD-52AEBC418B9B}"/>
              </a:ext>
            </a:extLst>
          </p:cNvPr>
          <p:cNvSpPr/>
          <p:nvPr/>
        </p:nvSpPr>
        <p:spPr>
          <a:xfrm>
            <a:off x="9939" y="5978592"/>
            <a:ext cx="12182061" cy="8794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
        <p:nvSpPr>
          <p:cNvPr id="2" name="Title 1">
            <a:extLst>
              <a:ext uri="{FF2B5EF4-FFF2-40B4-BE49-F238E27FC236}">
                <a16:creationId xmlns:a16="http://schemas.microsoft.com/office/drawing/2014/main" id="{83D8FDBC-B059-9F30-55E1-779017829F94}"/>
              </a:ext>
            </a:extLst>
          </p:cNvPr>
          <p:cNvSpPr>
            <a:spLocks noGrp="1"/>
          </p:cNvSpPr>
          <p:nvPr>
            <p:ph type="title"/>
          </p:nvPr>
        </p:nvSpPr>
        <p:spPr>
          <a:xfrm>
            <a:off x="604800" y="586800"/>
            <a:ext cx="9000000" cy="428625"/>
          </a:xfrm>
        </p:spPr>
        <p:txBody>
          <a:bodyPr/>
          <a:lstStyle/>
          <a:p>
            <a:r>
              <a:rPr lang="en-GB" b="1"/>
              <a:t>In summary … it’s all about people, places and opportunities</a:t>
            </a:r>
          </a:p>
        </p:txBody>
      </p:sp>
      <p:sp>
        <p:nvSpPr>
          <p:cNvPr id="16" name="Rectangle 15">
            <a:extLst>
              <a:ext uri="{FF2B5EF4-FFF2-40B4-BE49-F238E27FC236}">
                <a16:creationId xmlns:a16="http://schemas.microsoft.com/office/drawing/2014/main" id="{FC7E6C3D-7DD3-7675-D9AB-CC96E7F45C8C}"/>
              </a:ext>
            </a:extLst>
          </p:cNvPr>
          <p:cNvSpPr/>
          <p:nvPr/>
        </p:nvSpPr>
        <p:spPr>
          <a:xfrm>
            <a:off x="0" y="6669157"/>
            <a:ext cx="12201939" cy="188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Bunday Clean"/>
              <a:ea typeface="+mn-ea"/>
              <a:cs typeface="+mn-cs"/>
            </a:endParaRPr>
          </a:p>
        </p:txBody>
      </p:sp>
      <p:sp>
        <p:nvSpPr>
          <p:cNvPr id="11" name="Rectangle 10">
            <a:extLst>
              <a:ext uri="{FF2B5EF4-FFF2-40B4-BE49-F238E27FC236}">
                <a16:creationId xmlns:a16="http://schemas.microsoft.com/office/drawing/2014/main" id="{97B6DEF2-8BE0-C5B7-DBA0-366C195BC1EF}"/>
              </a:ext>
            </a:extLst>
          </p:cNvPr>
          <p:cNvSpPr>
            <a:spLocks noGrp="1"/>
          </p:cNvSpPr>
          <p:nvPr/>
        </p:nvSpPr>
        <p:spPr>
          <a:xfrm>
            <a:off x="539596" y="2998909"/>
            <a:ext cx="5000625" cy="2619375"/>
          </a:xfrm>
          <a:prstGeom prst="rect">
            <a:avLst/>
          </a:prstGeom>
          <a:noFill/>
          <a:ln w="0">
            <a:no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0234F"/>
                </a:solidFill>
                <a:latin typeface="Aptos"/>
                <a:ea typeface="Aptos"/>
                <a:cs typeface="Aptos"/>
              </a:defRPr>
            </a:pPr>
            <a:endParaRPr kumimoji="0" sz="2100" b="0" i="0" u="none" strike="noStrike" kern="1200" cap="none" spc="0" normalizeH="0" baseline="0" noProof="0">
              <a:ln>
                <a:noFill/>
              </a:ln>
              <a:solidFill>
                <a:srgbClr val="20234F"/>
              </a:solidFill>
              <a:effectLst/>
              <a:uLnTx/>
              <a:uFillTx/>
              <a:latin typeface="Aptos"/>
              <a:ea typeface="Aptos"/>
              <a:cs typeface="Aptos"/>
            </a:endParaRPr>
          </a:p>
        </p:txBody>
      </p:sp>
      <p:sp>
        <p:nvSpPr>
          <p:cNvPr id="15" name="Rectangle 14">
            <a:extLst>
              <a:ext uri="{FF2B5EF4-FFF2-40B4-BE49-F238E27FC236}">
                <a16:creationId xmlns:a16="http://schemas.microsoft.com/office/drawing/2014/main" id="{4DED5E8F-B00C-F5F1-0F4B-EA77C8F587F4}"/>
              </a:ext>
            </a:extLst>
          </p:cNvPr>
          <p:cNvSpPr>
            <a:spLocks noGrp="1"/>
          </p:cNvSpPr>
          <p:nvPr/>
        </p:nvSpPr>
        <p:spPr>
          <a:xfrm>
            <a:off x="6377130" y="3042029"/>
            <a:ext cx="5000625" cy="2619375"/>
          </a:xfrm>
          <a:prstGeom prst="rect">
            <a:avLst/>
          </a:prstGeom>
          <a:noFill/>
          <a:ln w="0">
            <a:noFill/>
          </a:ln>
        </p:spPr>
        <p:txBody>
          <a:bodyPr lIns="91440" tIns="45720" rIns="91440" bIns="4572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0234F"/>
                </a:solidFill>
                <a:latin typeface="Aptos"/>
                <a:ea typeface="Aptos"/>
                <a:cs typeface="Aptos"/>
              </a:defRPr>
            </a:pPr>
            <a:endParaRPr kumimoji="0" sz="2100" b="0" i="0" u="none" strike="noStrike" kern="1200" cap="none" spc="0" normalizeH="0" baseline="0" noProof="0">
              <a:ln>
                <a:noFill/>
              </a:ln>
              <a:solidFill>
                <a:srgbClr val="20234F"/>
              </a:solidFill>
              <a:effectLst/>
              <a:uLnTx/>
              <a:uFillTx/>
              <a:latin typeface="Aptos"/>
              <a:ea typeface="Aptos"/>
              <a:cs typeface="Aptos"/>
            </a:endParaRPr>
          </a:p>
        </p:txBody>
      </p:sp>
      <p:pic>
        <p:nvPicPr>
          <p:cNvPr id="17" name="Picture 16" descr="A blue and white logo&#10;&#10;AI-generated content may be incorrect.">
            <a:extLst>
              <a:ext uri="{FF2B5EF4-FFF2-40B4-BE49-F238E27FC236}">
                <a16:creationId xmlns:a16="http://schemas.microsoft.com/office/drawing/2014/main" id="{5D1E9007-498A-5F06-429E-A2981CA26561}"/>
              </a:ext>
            </a:extLst>
          </p:cNvPr>
          <p:cNvPicPr>
            <a:picLocks noChangeAspect="1"/>
          </p:cNvPicPr>
          <p:nvPr/>
        </p:nvPicPr>
        <p:blipFill>
          <a:blip r:embed="rId3"/>
          <a:stretch>
            <a:fillRect/>
          </a:stretch>
        </p:blipFill>
        <p:spPr>
          <a:xfrm>
            <a:off x="346382" y="5968653"/>
            <a:ext cx="960120" cy="585216"/>
          </a:xfrm>
          <a:prstGeom prst="rect">
            <a:avLst/>
          </a:prstGeom>
        </p:spPr>
      </p:pic>
      <p:pic>
        <p:nvPicPr>
          <p:cNvPr id="3" name="Picture 2" descr="A group of people holding signs&#10;&#10;AI-generated content may be incorrect.">
            <a:extLst>
              <a:ext uri="{FF2B5EF4-FFF2-40B4-BE49-F238E27FC236}">
                <a16:creationId xmlns:a16="http://schemas.microsoft.com/office/drawing/2014/main" id="{9109F8E2-49A7-CE8A-3403-5B46CEF3AAB0}"/>
              </a:ext>
            </a:extLst>
          </p:cNvPr>
          <p:cNvPicPr>
            <a:picLocks noChangeAspect="1"/>
          </p:cNvPicPr>
          <p:nvPr/>
        </p:nvPicPr>
        <p:blipFill>
          <a:blip r:embed="rId4"/>
          <a:srcRect/>
          <a:stretch>
            <a:fillRect/>
          </a:stretch>
        </p:blipFill>
        <p:spPr>
          <a:xfrm>
            <a:off x="377137" y="2039519"/>
            <a:ext cx="5629275" cy="3152775"/>
          </a:xfrm>
          <a:prstGeom prst="rect">
            <a:avLst/>
          </a:prstGeom>
        </p:spPr>
      </p:pic>
      <p:pic>
        <p:nvPicPr>
          <p:cNvPr id="9" name="Picture 8">
            <a:extLst>
              <a:ext uri="{FF2B5EF4-FFF2-40B4-BE49-F238E27FC236}">
                <a16:creationId xmlns:a16="http://schemas.microsoft.com/office/drawing/2014/main" id="{05D90EE4-B34A-7138-A350-AEC3D246FAC5}"/>
              </a:ext>
            </a:extLst>
          </p:cNvPr>
          <p:cNvPicPr>
            <a:picLocks noChangeAspect="1"/>
          </p:cNvPicPr>
          <p:nvPr/>
        </p:nvPicPr>
        <p:blipFill>
          <a:blip r:embed="rId5"/>
          <a:stretch>
            <a:fillRect/>
          </a:stretch>
        </p:blipFill>
        <p:spPr>
          <a:xfrm>
            <a:off x="6373662" y="2033677"/>
            <a:ext cx="5195617" cy="3150079"/>
          </a:xfrm>
          <a:prstGeom prst="rect">
            <a:avLst/>
          </a:prstGeom>
        </p:spPr>
      </p:pic>
    </p:spTree>
    <p:extLst>
      <p:ext uri="{BB962C8B-B14F-4D97-AF65-F5344CB8AC3E}">
        <p14:creationId xmlns:p14="http://schemas.microsoft.com/office/powerpoint/2010/main" val="3716609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Northern Rail 2026 template">
  <a:themeElements>
    <a:clrScheme name="Northern">
      <a:dk1>
        <a:srgbClr val="262262"/>
      </a:dk1>
      <a:lt1>
        <a:srgbClr val="FFFFFF"/>
      </a:lt1>
      <a:dk2>
        <a:srgbClr val="0698D6"/>
      </a:dk2>
      <a:lt2>
        <a:srgbClr val="FFFFFF"/>
      </a:lt2>
      <a:accent1>
        <a:srgbClr val="262262"/>
      </a:accent1>
      <a:accent2>
        <a:srgbClr val="FBBB22"/>
      </a:accent2>
      <a:accent3>
        <a:srgbClr val="EE701C"/>
      </a:accent3>
      <a:accent4>
        <a:srgbClr val="7D868C"/>
      </a:accent4>
      <a:accent5>
        <a:srgbClr val="47AE4D"/>
      </a:accent5>
      <a:accent6>
        <a:srgbClr val="AF599B"/>
      </a:accent6>
      <a:hlink>
        <a:srgbClr val="262262"/>
      </a:hlink>
      <a:folHlink>
        <a:srgbClr val="FBBB22"/>
      </a:folHlink>
    </a:clrScheme>
    <a:fontScheme name="Northern Rail font">
      <a:majorFont>
        <a:latin typeface="Bunday Clean ExtraBold Italic"/>
        <a:ea typeface=""/>
        <a:cs typeface=""/>
      </a:majorFont>
      <a:minorFont>
        <a:latin typeface="Bunday Cle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defRPr sz="1600" dirty="0" smtClean="0"/>
        </a:defPPr>
      </a:lstStyle>
    </a:txDef>
  </a:objectDefaults>
  <a:extraClrSchemeLst/>
  <a:extLst>
    <a:ext uri="{05A4C25C-085E-4340-85A3-A5531E510DB2}">
      <thm15:themeFamily xmlns:thm15="http://schemas.microsoft.com/office/thememl/2012/main" name="NorthernRail-13_Corporate template_v02.pptx" id="{905FE5A0-9AA8-4020-9EB4-DE5A400BC588}" vid="{5EF956BE-DA74-474C-A6B4-79D86CF2970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99DA5EB39F2429DC546337054DB00" ma:contentTypeVersion="18" ma:contentTypeDescription="Create a new document." ma:contentTypeScope="" ma:versionID="d7e8867d4e6eb2b07c0a83eda0a022b9">
  <xsd:schema xmlns:xsd="http://www.w3.org/2001/XMLSchema" xmlns:xs="http://www.w3.org/2001/XMLSchema" xmlns:p="http://schemas.microsoft.com/office/2006/metadata/properties" xmlns:ns2="e1549730-29bd-4af3-a0f3-f197da98a79c" xmlns:ns3="a0b787fc-46d5-4598-a7d0-e4c869892a85" targetNamespace="http://schemas.microsoft.com/office/2006/metadata/properties" ma:root="true" ma:fieldsID="a4dc3cd3dc73a494ba7c680125ea9518" ns2:_="" ns3:_="">
    <xsd:import namespace="e1549730-29bd-4af3-a0f3-f197da98a79c"/>
    <xsd:import namespace="a0b787fc-46d5-4598-a7d0-e4c869892a8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MediaServiceSearchProperties" minOccurs="0"/>
                <xsd:element ref="ns3:Date"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549730-29bd-4af3-a0f3-f197da98a79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e5cd3d14-7ec5-4d6f-8679-3ed141e5a3c6}" ma:internalName="TaxCatchAll" ma:showField="CatchAllData" ma:web="e1549730-29bd-4af3-a0f3-f197da98a7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0b787fc-46d5-4598-a7d0-e4c869892a8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a3a4a3e-d4f6-4824-bf05-34d5377ceac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Date" ma:index="23" nillable="true" ma:displayName="Date" ma:default="[today]" ma:format="DateOnly" ma:internalName="Dat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ate xmlns="a0b787fc-46d5-4598-a7d0-e4c869892a85">2026-10-12T09:03:17+00:00</Date>
    <lcf76f155ced4ddcb4097134ff3c332f xmlns="a0b787fc-46d5-4598-a7d0-e4c869892a85">
      <Terms xmlns="http://schemas.microsoft.com/office/infopath/2007/PartnerControls"/>
    </lcf76f155ced4ddcb4097134ff3c332f>
    <TaxCatchAll xmlns="e1549730-29bd-4af3-a0f3-f197da98a79c" xsi:nil="true"/>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p:properties xmlns:p="http://schemas.microsoft.com/office/2006/metadata/properties" xmlns:xsi="http://www.w3.org/2001/XMLSchema-instance" xmlns:pc="http://schemas.microsoft.com/office/infopath/2007/PartnerControls">
  <documentManagement>
    <lcf76f155ced4ddcb4097134ff3c332f xmlns="104a47f3-9bf8-4a09-909e-697f2ff45180">
      <Terms xmlns="http://schemas.microsoft.com/office/infopath/2007/PartnerControls"/>
    </lcf76f155ced4ddcb4097134ff3c332f>
    <TaxCatchAll xmlns="f70fc51b-0922-43dc-875f-7a3366134006" xsi:nil="true"/>
  </documentManagement>
</p:properties>
</file>

<file path=customXml/itemProps1.xml><?xml version="1.0" encoding="utf-8"?>
<ds:datastoreItem xmlns:ds="http://schemas.openxmlformats.org/officeDocument/2006/customXml" ds:itemID="{4AC3DE71-6372-4D8F-B49D-2D45F874CF97}">
  <ds:schemaRefs>
    <ds:schemaRef ds:uri="a0b787fc-46d5-4598-a7d0-e4c869892a85"/>
    <ds:schemaRef ds:uri="e1549730-29bd-4af3-a0f3-f197da98a7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A81E9A6-A946-4A2E-9A28-068C76842A08}">
  <ds:schemaRefs>
    <ds:schemaRef ds:uri="http://schemas.microsoft.com/sharepoint/v3/contenttype/forms"/>
  </ds:schemaRefs>
</ds:datastoreItem>
</file>

<file path=customXml/itemProps3.xml><?xml version="1.0" encoding="utf-8"?>
<ds:datastoreItem xmlns:ds="http://schemas.openxmlformats.org/officeDocument/2006/customXml" ds:itemID="{03B739E5-ED6F-4EE0-9AE5-A63E5AB69A43}">
  <ds:schemaRefs>
    <ds:schemaRef ds:uri="http://schemas.microsoft.com/sharepoint/v3/contenttype/forms"/>
  </ds:schemaRefs>
</ds:datastoreItem>
</file>

<file path=customXml/itemProps4.xml><?xml version="1.0" encoding="utf-8"?>
<ds:datastoreItem xmlns:ds="http://schemas.openxmlformats.org/officeDocument/2006/customXml" ds:itemID="{E8ED73C2-3497-4038-AEED-943F381D0373}">
  <ds:schemaRefs>
    <ds:schemaRef ds:uri="a0b787fc-46d5-4598-a7d0-e4c869892a85"/>
    <ds:schemaRef ds:uri="e1549730-29bd-4af3-a0f3-f197da98a79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041D969D-EA8E-4522-A41F-A89761DADB7B}"/>
</file>

<file path=customXml/itemProps6.xml><?xml version="1.0" encoding="utf-8"?>
<ds:datastoreItem xmlns:ds="http://schemas.openxmlformats.org/officeDocument/2006/customXml" ds:itemID="{CE85FE06-CFD0-42A4-9090-93E244E0084E}">
  <ds:schemaRefs>
    <ds:schemaRef ds:uri="a0b787fc-46d5-4598-a7d0-e4c869892a85"/>
    <ds:schemaRef ds:uri="e1549730-29bd-4af3-a0f3-f197da98a79c"/>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7</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Northern Rail 2026 template</vt:lpstr>
      <vt:lpstr>Community rail and the journey to GBR</vt:lpstr>
      <vt:lpstr>PowerPoint Presentation</vt:lpstr>
      <vt:lpstr>Journey to GBR</vt:lpstr>
      <vt:lpstr>GBR Day One</vt:lpstr>
      <vt:lpstr>Geography of MSAs in England</vt:lpstr>
      <vt:lpstr>PowerPoint Presentation</vt:lpstr>
      <vt:lpstr>In summary … it’s all about people, places and opportunities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82</cp:revision>
  <dcterms:created xsi:type="dcterms:W3CDTF">2026-10-12T08:03:18Z</dcterms:created>
  <dcterms:modified xsi:type="dcterms:W3CDTF">2026-10-13T16:11:58Z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y fmtid="{D5CDD505-2E9C-101B-9397-08002B2CF9AE}" pid="4" name="Date">
    <vt:filetime>2026-10-12T09:03:17Z</vt:filetime>
  </property>
</Properties>
</file>