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56" r:id="rId5"/>
    <p:sldId id="269" r:id="rId6"/>
    <p:sldId id="267" r:id="rId7"/>
    <p:sldId id="271"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3A2F"/>
    <a:srgbClr val="002958"/>
    <a:srgbClr val="FCB30F"/>
    <a:srgbClr val="05CE7C"/>
    <a:srgbClr val="F5F5EF"/>
    <a:srgbClr val="CCE5D0"/>
    <a:srgbClr val="EBF5ED"/>
    <a:srgbClr val="EFEEF3"/>
    <a:srgbClr val="E0DEE6"/>
    <a:srgbClr val="C5C2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920" autoAdjust="0"/>
  </p:normalViewPr>
  <p:slideViewPr>
    <p:cSldViewPr snapToGrid="0">
      <p:cViewPr varScale="1">
        <p:scale>
          <a:sx n="100" d="100"/>
          <a:sy n="100" d="100"/>
        </p:scale>
        <p:origin x="1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ye Keane" userId="f3c744e2-ddc6-4e52-ae70-d1696dac8ed4" providerId="ADAL" clId="{3F879189-D150-4B4D-9B5F-57836378385B}"/>
    <pc:docChg chg="undo custSel addSld delSld modSld sldOrd">
      <pc:chgData name="Faye Keane" userId="f3c744e2-ddc6-4e52-ae70-d1696dac8ed4" providerId="ADAL" clId="{3F879189-D150-4B4D-9B5F-57836378385B}" dt="2026-10-09T13:56:12.976" v="1432" actId="207"/>
      <pc:docMkLst>
        <pc:docMk/>
      </pc:docMkLst>
      <pc:sldChg chg="addSp delSp modSp mod ord">
        <pc:chgData name="Faye Keane" userId="f3c744e2-ddc6-4e52-ae70-d1696dac8ed4" providerId="ADAL" clId="{3F879189-D150-4B4D-9B5F-57836378385B}" dt="2026-10-09T13:49:02.151" v="1291" actId="1076"/>
        <pc:sldMkLst>
          <pc:docMk/>
          <pc:sldMk cId="2317103789" sldId="256"/>
        </pc:sldMkLst>
        <pc:spChg chg="add del mod">
          <ac:chgData name="Faye Keane" userId="f3c744e2-ddc6-4e52-ae70-d1696dac8ed4" providerId="ADAL" clId="{3F879189-D150-4B4D-9B5F-57836378385B}" dt="2026-10-09T13:48:37.263" v="1289" actId="1076"/>
          <ac:spMkLst>
            <pc:docMk/>
            <pc:sldMk cId="2317103789" sldId="256"/>
            <ac:spMk id="9" creationId="{557B70CC-D020-5392-D7EF-217F58B6DD35}"/>
          </ac:spMkLst>
        </pc:spChg>
        <pc:spChg chg="mod">
          <ac:chgData name="Faye Keane" userId="f3c744e2-ddc6-4e52-ae70-d1696dac8ed4" providerId="ADAL" clId="{3F879189-D150-4B4D-9B5F-57836378385B}" dt="2026-10-09T13:49:02.151" v="1291" actId="1076"/>
          <ac:spMkLst>
            <pc:docMk/>
            <pc:sldMk cId="2317103789" sldId="256"/>
            <ac:spMk id="10" creationId="{83228B1E-CC8F-6299-D3F2-2714DCD57D6D}"/>
          </ac:spMkLst>
        </pc:spChg>
      </pc:sldChg>
      <pc:sldChg chg="addSp delSp modSp mod">
        <pc:chgData name="Faye Keane" userId="f3c744e2-ddc6-4e52-ae70-d1696dac8ed4" providerId="ADAL" clId="{3F879189-D150-4B4D-9B5F-57836378385B}" dt="2026-10-09T13:56:12.976" v="1432" actId="207"/>
        <pc:sldMkLst>
          <pc:docMk/>
          <pc:sldMk cId="3902406019" sldId="265"/>
        </pc:sldMkLst>
        <pc:spChg chg="add mod">
          <ac:chgData name="Faye Keane" userId="f3c744e2-ddc6-4e52-ae70-d1696dac8ed4" providerId="ADAL" clId="{3F879189-D150-4B4D-9B5F-57836378385B}" dt="2026-10-09T13:56:12.976" v="1432" actId="207"/>
          <ac:spMkLst>
            <pc:docMk/>
            <pc:sldMk cId="3902406019" sldId="265"/>
            <ac:spMk id="4" creationId="{61B4B1B1-E4A2-85B5-8C8C-CBCCF53F6FF4}"/>
          </ac:spMkLst>
        </pc:spChg>
        <pc:spChg chg="mod">
          <ac:chgData name="Faye Keane" userId="f3c744e2-ddc6-4e52-ae70-d1696dac8ed4" providerId="ADAL" clId="{3F879189-D150-4B4D-9B5F-57836378385B}" dt="2026-10-09T13:53:55.290" v="1331" actId="1076"/>
          <ac:spMkLst>
            <pc:docMk/>
            <pc:sldMk cId="3902406019" sldId="265"/>
            <ac:spMk id="9" creationId="{557B70CC-D020-5392-D7EF-217F58B6DD35}"/>
          </ac:spMkLst>
        </pc:spChg>
        <pc:picChg chg="add mod">
          <ac:chgData name="Faye Keane" userId="f3c744e2-ddc6-4e52-ae70-d1696dac8ed4" providerId="ADAL" clId="{3F879189-D150-4B4D-9B5F-57836378385B}" dt="2026-10-06T14:47:54.358" v="627" actId="1076"/>
          <ac:picMkLst>
            <pc:docMk/>
            <pc:sldMk cId="3902406019" sldId="265"/>
            <ac:picMk id="3" creationId="{4B4B2634-6747-FAF8-23EA-5B0AD00F66C7}"/>
          </ac:picMkLst>
        </pc:picChg>
        <pc:picChg chg="mod">
          <ac:chgData name="Faye Keane" userId="f3c744e2-ddc6-4e52-ae70-d1696dac8ed4" providerId="ADAL" clId="{3F879189-D150-4B4D-9B5F-57836378385B}" dt="2026-10-08T15:32:56.973" v="1174" actId="1076"/>
          <ac:picMkLst>
            <pc:docMk/>
            <pc:sldMk cId="3902406019" sldId="265"/>
            <ac:picMk id="5" creationId="{A5F04761-1DF4-72E5-2C46-6213B0F979CF}"/>
          </ac:picMkLst>
        </pc:picChg>
        <pc:picChg chg="mod">
          <ac:chgData name="Faye Keane" userId="f3c744e2-ddc6-4e52-ae70-d1696dac8ed4" providerId="ADAL" clId="{3F879189-D150-4B4D-9B5F-57836378385B}" dt="2026-10-08T15:33:10.771" v="1176" actId="1076"/>
          <ac:picMkLst>
            <pc:docMk/>
            <pc:sldMk cId="3902406019" sldId="265"/>
            <ac:picMk id="11" creationId="{BFF0F063-2E55-61CE-1F47-5D8D064256D2}"/>
          </ac:picMkLst>
        </pc:picChg>
        <pc:picChg chg="mod">
          <ac:chgData name="Faye Keane" userId="f3c744e2-ddc6-4e52-ae70-d1696dac8ed4" providerId="ADAL" clId="{3F879189-D150-4B4D-9B5F-57836378385B}" dt="2026-10-08T15:33:01.785" v="1175" actId="1076"/>
          <ac:picMkLst>
            <pc:docMk/>
            <pc:sldMk cId="3902406019" sldId="265"/>
            <ac:picMk id="17" creationId="{00000000-0000-0000-0000-000000000000}"/>
          </ac:picMkLst>
        </pc:picChg>
      </pc:sldChg>
      <pc:sldChg chg="addSp delSp modSp mod ord">
        <pc:chgData name="Faye Keane" userId="f3c744e2-ddc6-4e52-ae70-d1696dac8ed4" providerId="ADAL" clId="{3F879189-D150-4B4D-9B5F-57836378385B}" dt="2026-10-08T15:44:45.178" v="1275" actId="20577"/>
        <pc:sldMkLst>
          <pc:docMk/>
          <pc:sldMk cId="1657376716" sldId="267"/>
        </pc:sldMkLst>
        <pc:spChg chg="add mod">
          <ac:chgData name="Faye Keane" userId="f3c744e2-ddc6-4e52-ae70-d1696dac8ed4" providerId="ADAL" clId="{3F879189-D150-4B4D-9B5F-57836378385B}" dt="2026-10-08T15:44:45.178" v="1275" actId="20577"/>
          <ac:spMkLst>
            <pc:docMk/>
            <pc:sldMk cId="1657376716" sldId="267"/>
            <ac:spMk id="5" creationId="{89FE062D-A607-7B01-1FE3-E3114184152C}"/>
          </ac:spMkLst>
        </pc:spChg>
        <pc:spChg chg="mod">
          <ac:chgData name="Faye Keane" userId="f3c744e2-ddc6-4e52-ae70-d1696dac8ed4" providerId="ADAL" clId="{3F879189-D150-4B4D-9B5F-57836378385B}" dt="2026-10-06T11:51:42.226" v="379" actId="20577"/>
          <ac:spMkLst>
            <pc:docMk/>
            <pc:sldMk cId="1657376716" sldId="267"/>
            <ac:spMk id="13" creationId="{EA717587-ECDF-637E-CD4F-53BB0E0DC429}"/>
          </ac:spMkLst>
        </pc:spChg>
        <pc:spChg chg="mod">
          <ac:chgData name="Faye Keane" userId="f3c744e2-ddc6-4e52-ae70-d1696dac8ed4" providerId="ADAL" clId="{3F879189-D150-4B4D-9B5F-57836378385B}" dt="2026-10-06T11:52:10.468" v="485" actId="5793"/>
          <ac:spMkLst>
            <pc:docMk/>
            <pc:sldMk cId="1657376716" sldId="267"/>
            <ac:spMk id="14" creationId="{B2B11D0B-973E-4D6A-2230-A9FEEB6B80BE}"/>
          </ac:spMkLst>
        </pc:spChg>
        <pc:spChg chg="mod">
          <ac:chgData name="Faye Keane" userId="f3c744e2-ddc6-4e52-ae70-d1696dac8ed4" providerId="ADAL" clId="{3F879189-D150-4B4D-9B5F-57836378385B}" dt="2026-10-08T15:44:33.857" v="1267" actId="20577"/>
          <ac:spMkLst>
            <pc:docMk/>
            <pc:sldMk cId="1657376716" sldId="267"/>
            <ac:spMk id="18" creationId="{59C36B11-88CF-33EE-25ED-CA29EE666704}"/>
          </ac:spMkLst>
        </pc:spChg>
      </pc:sldChg>
      <pc:sldChg chg="addSp delSp modSp add mod ord">
        <pc:chgData name="Faye Keane" userId="f3c744e2-ddc6-4e52-ae70-d1696dac8ed4" providerId="ADAL" clId="{3F879189-D150-4B4D-9B5F-57836378385B}" dt="2026-10-08T15:37:30.766" v="1199" actId="1076"/>
        <pc:sldMkLst>
          <pc:docMk/>
          <pc:sldMk cId="2672975188" sldId="269"/>
        </pc:sldMkLst>
        <pc:spChg chg="add mod">
          <ac:chgData name="Faye Keane" userId="f3c744e2-ddc6-4e52-ae70-d1696dac8ed4" providerId="ADAL" clId="{3F879189-D150-4B4D-9B5F-57836378385B}" dt="2026-10-08T15:37:23.887" v="1198" actId="1076"/>
          <ac:spMkLst>
            <pc:docMk/>
            <pc:sldMk cId="2672975188" sldId="269"/>
            <ac:spMk id="8" creationId="{92CEB7FC-57FC-7313-CB8C-D78A3BB43BC8}"/>
          </ac:spMkLst>
        </pc:spChg>
        <pc:spChg chg="add mod">
          <ac:chgData name="Faye Keane" userId="f3c744e2-ddc6-4e52-ae70-d1696dac8ed4" providerId="ADAL" clId="{3F879189-D150-4B4D-9B5F-57836378385B}" dt="2026-10-08T15:36:46.421" v="1192" actId="164"/>
          <ac:spMkLst>
            <pc:docMk/>
            <pc:sldMk cId="2672975188" sldId="269"/>
            <ac:spMk id="9" creationId="{53B842B2-74FE-C20C-10A4-19D40238A9FB}"/>
          </ac:spMkLst>
        </pc:spChg>
        <pc:spChg chg="add mod">
          <ac:chgData name="Faye Keane" userId="f3c744e2-ddc6-4e52-ae70-d1696dac8ed4" providerId="ADAL" clId="{3F879189-D150-4B4D-9B5F-57836378385B}" dt="2026-10-08T15:36:46.421" v="1192" actId="164"/>
          <ac:spMkLst>
            <pc:docMk/>
            <pc:sldMk cId="2672975188" sldId="269"/>
            <ac:spMk id="11" creationId="{B037AB54-279A-EB6A-7D9C-3C7D5013D384}"/>
          </ac:spMkLst>
        </pc:spChg>
        <pc:spChg chg="mod">
          <ac:chgData name="Faye Keane" userId="f3c744e2-ddc6-4e52-ae70-d1696dac8ed4" providerId="ADAL" clId="{3F879189-D150-4B4D-9B5F-57836378385B}" dt="2026-10-08T14:01:12.007" v="1118" actId="20577"/>
          <ac:spMkLst>
            <pc:docMk/>
            <pc:sldMk cId="2672975188" sldId="269"/>
            <ac:spMk id="13" creationId="{A42A8824-797D-B939-4A2C-BCACBCA2ED7C}"/>
          </ac:spMkLst>
        </pc:spChg>
        <pc:spChg chg="add mod">
          <ac:chgData name="Faye Keane" userId="f3c744e2-ddc6-4e52-ae70-d1696dac8ed4" providerId="ADAL" clId="{3F879189-D150-4B4D-9B5F-57836378385B}" dt="2026-10-08T15:36:46.421" v="1192" actId="164"/>
          <ac:spMkLst>
            <pc:docMk/>
            <pc:sldMk cId="2672975188" sldId="269"/>
            <ac:spMk id="14" creationId="{DCBBF21B-8D81-AE73-3FBD-189F2661A53D}"/>
          </ac:spMkLst>
        </pc:spChg>
        <pc:grpChg chg="mod">
          <ac:chgData name="Faye Keane" userId="f3c744e2-ddc6-4e52-ae70-d1696dac8ed4" providerId="ADAL" clId="{3F879189-D150-4B4D-9B5F-57836378385B}" dt="2026-10-08T15:37:13.553" v="1196" actId="1076"/>
          <ac:grpSpMkLst>
            <pc:docMk/>
            <pc:sldMk cId="2672975188" sldId="269"/>
            <ac:grpSpMk id="15" creationId="{3D7762EC-EDB5-E68A-113B-95A76A4770B3}"/>
          </ac:grpSpMkLst>
        </pc:grpChg>
        <pc:picChg chg="add mod">
          <ac:chgData name="Faye Keane" userId="f3c744e2-ddc6-4e52-ae70-d1696dac8ed4" providerId="ADAL" clId="{3F879189-D150-4B4D-9B5F-57836378385B}" dt="2026-10-08T15:36:46.421" v="1192" actId="164"/>
          <ac:picMkLst>
            <pc:docMk/>
            <pc:sldMk cId="2672975188" sldId="269"/>
            <ac:picMk id="6" creationId="{F82BCEC6-9375-6A0E-C1A4-5618F6A3AE7B}"/>
          </ac:picMkLst>
        </pc:picChg>
        <pc:picChg chg="add mod">
          <ac:chgData name="Faye Keane" userId="f3c744e2-ddc6-4e52-ae70-d1696dac8ed4" providerId="ADAL" clId="{3F879189-D150-4B4D-9B5F-57836378385B}" dt="2026-10-08T15:36:46.421" v="1192" actId="164"/>
          <ac:picMkLst>
            <pc:docMk/>
            <pc:sldMk cId="2672975188" sldId="269"/>
            <ac:picMk id="17" creationId="{67941D22-7929-36FB-3B8E-199100639C98}"/>
          </ac:picMkLst>
        </pc:picChg>
        <pc:picChg chg="mod">
          <ac:chgData name="Faye Keane" userId="f3c744e2-ddc6-4e52-ae70-d1696dac8ed4" providerId="ADAL" clId="{3F879189-D150-4B4D-9B5F-57836378385B}" dt="2026-10-08T12:31:38.095" v="1011" actId="1076"/>
          <ac:picMkLst>
            <pc:docMk/>
            <pc:sldMk cId="2672975188" sldId="269"/>
            <ac:picMk id="19" creationId="{0D56C3D3-205C-3423-D6AA-A2B2980200C1}"/>
          </ac:picMkLst>
        </pc:picChg>
        <pc:picChg chg="add mod">
          <ac:chgData name="Faye Keane" userId="f3c744e2-ddc6-4e52-ae70-d1696dac8ed4" providerId="ADAL" clId="{3F879189-D150-4B4D-9B5F-57836378385B}" dt="2026-10-08T15:36:46.421" v="1192" actId="164"/>
          <ac:picMkLst>
            <pc:docMk/>
            <pc:sldMk cId="2672975188" sldId="269"/>
            <ac:picMk id="35" creationId="{8A7FB702-EE21-F709-5EAA-51981B726332}"/>
          </ac:picMkLst>
        </pc:picChg>
        <pc:picChg chg="mod">
          <ac:chgData name="Faye Keane" userId="f3c744e2-ddc6-4e52-ae70-d1696dac8ed4" providerId="ADAL" clId="{3F879189-D150-4B4D-9B5F-57836378385B}" dt="2026-10-08T15:36:46.421" v="1192" actId="164"/>
          <ac:picMkLst>
            <pc:docMk/>
            <pc:sldMk cId="2672975188" sldId="269"/>
            <ac:picMk id="39" creationId="{215D579C-5E35-FD7A-E94F-294172DAE1B3}"/>
          </ac:picMkLst>
        </pc:picChg>
        <pc:picChg chg="add mod">
          <ac:chgData name="Faye Keane" userId="f3c744e2-ddc6-4e52-ae70-d1696dac8ed4" providerId="ADAL" clId="{3F879189-D150-4B4D-9B5F-57836378385B}" dt="2026-10-08T12:30:27.040" v="998" actId="1076"/>
          <ac:picMkLst>
            <pc:docMk/>
            <pc:sldMk cId="2672975188" sldId="269"/>
            <ac:picMk id="43" creationId="{22F762C7-922C-E7B0-4A96-08F6D8D7A1BC}"/>
          </ac:picMkLst>
        </pc:picChg>
        <pc:picChg chg="add mod">
          <ac:chgData name="Faye Keane" userId="f3c744e2-ddc6-4e52-ae70-d1696dac8ed4" providerId="ADAL" clId="{3F879189-D150-4B4D-9B5F-57836378385B}" dt="2026-10-08T12:24:48.638" v="976" actId="1076"/>
          <ac:picMkLst>
            <pc:docMk/>
            <pc:sldMk cId="2672975188" sldId="269"/>
            <ac:picMk id="46" creationId="{CC0F530C-D552-3724-EDE6-27EEFE8AAB70}"/>
          </ac:picMkLst>
        </pc:picChg>
        <pc:picChg chg="add mod">
          <ac:chgData name="Faye Keane" userId="f3c744e2-ddc6-4e52-ae70-d1696dac8ed4" providerId="ADAL" clId="{3F879189-D150-4B4D-9B5F-57836378385B}" dt="2026-10-08T12:25:28.608" v="983" actId="1076"/>
          <ac:picMkLst>
            <pc:docMk/>
            <pc:sldMk cId="2672975188" sldId="269"/>
            <ac:picMk id="48" creationId="{AEE3F056-896F-E4A8-38DC-63ECA183ED17}"/>
          </ac:picMkLst>
        </pc:picChg>
        <pc:picChg chg="mod">
          <ac:chgData name="Faye Keane" userId="f3c744e2-ddc6-4e52-ae70-d1696dac8ed4" providerId="ADAL" clId="{3F879189-D150-4B4D-9B5F-57836378385B}" dt="2026-10-08T15:36:46.421" v="1192" actId="164"/>
          <ac:picMkLst>
            <pc:docMk/>
            <pc:sldMk cId="2672975188" sldId="269"/>
            <ac:picMk id="50" creationId="{690D73A9-CD27-50ED-5EC0-E004A5BA0940}"/>
          </ac:picMkLst>
        </pc:picChg>
        <pc:picChg chg="add mod">
          <ac:chgData name="Faye Keane" userId="f3c744e2-ddc6-4e52-ae70-d1696dac8ed4" providerId="ADAL" clId="{3F879189-D150-4B4D-9B5F-57836378385B}" dt="2026-10-08T12:33:15.793" v="1017" actId="1076"/>
          <ac:picMkLst>
            <pc:docMk/>
            <pc:sldMk cId="2672975188" sldId="269"/>
            <ac:picMk id="52" creationId="{5CBFA87D-2FA7-68C7-E3B6-62823D8324F0}"/>
          </ac:picMkLst>
        </pc:picChg>
        <pc:picChg chg="mod">
          <ac:chgData name="Faye Keane" userId="f3c744e2-ddc6-4e52-ae70-d1696dac8ed4" providerId="ADAL" clId="{3F879189-D150-4B4D-9B5F-57836378385B}" dt="2026-10-08T12:25:42.018" v="987" actId="14100"/>
          <ac:picMkLst>
            <pc:docMk/>
            <pc:sldMk cId="2672975188" sldId="269"/>
            <ac:picMk id="58" creationId="{16E8A1B2-A7A8-A0AE-81D4-89790AA8DCD0}"/>
          </ac:picMkLst>
        </pc:picChg>
        <pc:picChg chg="mod">
          <ac:chgData name="Faye Keane" userId="f3c744e2-ddc6-4e52-ae70-d1696dac8ed4" providerId="ADAL" clId="{3F879189-D150-4B4D-9B5F-57836378385B}" dt="2026-10-08T12:31:04.154" v="1005" actId="1076"/>
          <ac:picMkLst>
            <pc:docMk/>
            <pc:sldMk cId="2672975188" sldId="269"/>
            <ac:picMk id="60" creationId="{6745E4A2-75E7-C713-26B9-BD355BC906C9}"/>
          </ac:picMkLst>
        </pc:picChg>
        <pc:picChg chg="add mod">
          <ac:chgData name="Faye Keane" userId="f3c744e2-ddc6-4e52-ae70-d1696dac8ed4" providerId="ADAL" clId="{3F879189-D150-4B4D-9B5F-57836378385B}" dt="2026-10-06T13:29:41.429" v="548" actId="1076"/>
          <ac:picMkLst>
            <pc:docMk/>
            <pc:sldMk cId="2672975188" sldId="269"/>
            <ac:picMk id="62" creationId="{2A28F8A5-FC32-2729-B488-3EC2059B07DE}"/>
          </ac:picMkLst>
        </pc:picChg>
        <pc:picChg chg="add mod">
          <ac:chgData name="Faye Keane" userId="f3c744e2-ddc6-4e52-ae70-d1696dac8ed4" providerId="ADAL" clId="{3F879189-D150-4B4D-9B5F-57836378385B}" dt="2026-10-08T15:36:46.421" v="1192" actId="164"/>
          <ac:picMkLst>
            <pc:docMk/>
            <pc:sldMk cId="2672975188" sldId="269"/>
            <ac:picMk id="64" creationId="{BB89BECE-43F9-C1FF-F914-36AB55EAAF45}"/>
          </ac:picMkLst>
        </pc:picChg>
        <pc:picChg chg="add mod">
          <ac:chgData name="Faye Keane" userId="f3c744e2-ddc6-4e52-ae70-d1696dac8ed4" providerId="ADAL" clId="{3F879189-D150-4B4D-9B5F-57836378385B}" dt="2026-10-06T13:29:27.585" v="545" actId="1076"/>
          <ac:picMkLst>
            <pc:docMk/>
            <pc:sldMk cId="2672975188" sldId="269"/>
            <ac:picMk id="66" creationId="{CA5E7343-24F4-32B0-C134-B40D32FC5575}"/>
          </ac:picMkLst>
        </pc:picChg>
        <pc:picChg chg="add mod">
          <ac:chgData name="Faye Keane" userId="f3c744e2-ddc6-4e52-ae70-d1696dac8ed4" providerId="ADAL" clId="{3F879189-D150-4B4D-9B5F-57836378385B}" dt="2026-10-08T15:36:46.421" v="1192" actId="164"/>
          <ac:picMkLst>
            <pc:docMk/>
            <pc:sldMk cId="2672975188" sldId="269"/>
            <ac:picMk id="68" creationId="{D87C0097-76CF-B52E-3EBE-51AA8F0C22C0}"/>
          </ac:picMkLst>
        </pc:picChg>
        <pc:picChg chg="add mod">
          <ac:chgData name="Faye Keane" userId="f3c744e2-ddc6-4e52-ae70-d1696dac8ed4" providerId="ADAL" clId="{3F879189-D150-4B4D-9B5F-57836378385B}" dt="2026-10-08T15:37:30.766" v="1199" actId="1076"/>
          <ac:picMkLst>
            <pc:docMk/>
            <pc:sldMk cId="2672975188" sldId="269"/>
            <ac:picMk id="72" creationId="{8430CBC1-9657-4AF7-566E-672823631F8B}"/>
          </ac:picMkLst>
        </pc:picChg>
      </pc:sldChg>
      <pc:sldChg chg="modSp mod">
        <pc:chgData name="Faye Keane" userId="f3c744e2-ddc6-4e52-ae70-d1696dac8ed4" providerId="ADAL" clId="{3F879189-D150-4B4D-9B5F-57836378385B}" dt="2026-10-09T13:51:36.118" v="1315" actId="1076"/>
        <pc:sldMkLst>
          <pc:docMk/>
          <pc:sldMk cId="4005261153" sldId="271"/>
        </pc:sldMkLst>
        <pc:spChg chg="mod">
          <ac:chgData name="Faye Keane" userId="f3c744e2-ddc6-4e52-ae70-d1696dac8ed4" providerId="ADAL" clId="{3F879189-D150-4B4D-9B5F-57836378385B}" dt="2026-10-09T13:51:01.635" v="1310" actId="1076"/>
          <ac:spMkLst>
            <pc:docMk/>
            <pc:sldMk cId="4005261153" sldId="271"/>
            <ac:spMk id="3" creationId="{77A02479-52F7-CA3A-5C08-3E592BB38767}"/>
          </ac:spMkLst>
        </pc:spChg>
        <pc:spChg chg="mod">
          <ac:chgData name="Faye Keane" userId="f3c744e2-ddc6-4e52-ae70-d1696dac8ed4" providerId="ADAL" clId="{3F879189-D150-4B4D-9B5F-57836378385B}" dt="2026-10-09T13:50:35.942" v="1307" actId="1076"/>
          <ac:spMkLst>
            <pc:docMk/>
            <pc:sldMk cId="4005261153" sldId="271"/>
            <ac:spMk id="5" creationId="{4431C56A-6B25-23E8-C103-641E256D4C20}"/>
          </ac:spMkLst>
        </pc:spChg>
        <pc:spChg chg="mod">
          <ac:chgData name="Faye Keane" userId="f3c744e2-ddc6-4e52-ae70-d1696dac8ed4" providerId="ADAL" clId="{3F879189-D150-4B4D-9B5F-57836378385B}" dt="2026-10-09T13:50:48.184" v="1308" actId="1076"/>
          <ac:spMkLst>
            <pc:docMk/>
            <pc:sldMk cId="4005261153" sldId="271"/>
            <ac:spMk id="7" creationId="{61575D21-19A3-E27F-3B87-3A4BD79A694F}"/>
          </ac:spMkLst>
        </pc:spChg>
        <pc:spChg chg="mod">
          <ac:chgData name="Faye Keane" userId="f3c744e2-ddc6-4e52-ae70-d1696dac8ed4" providerId="ADAL" clId="{3F879189-D150-4B4D-9B5F-57836378385B}" dt="2026-10-09T13:49:32.788" v="1294" actId="1076"/>
          <ac:spMkLst>
            <pc:docMk/>
            <pc:sldMk cId="4005261153" sldId="271"/>
            <ac:spMk id="8" creationId="{8F8506C6-FA66-694E-9A7D-4101AC37AF7A}"/>
          </ac:spMkLst>
        </pc:spChg>
        <pc:spChg chg="mod">
          <ac:chgData name="Faye Keane" userId="f3c744e2-ddc6-4e52-ae70-d1696dac8ed4" providerId="ADAL" clId="{3F879189-D150-4B4D-9B5F-57836378385B}" dt="2026-10-09T13:49:59.122" v="1300" actId="1076"/>
          <ac:spMkLst>
            <pc:docMk/>
            <pc:sldMk cId="4005261153" sldId="271"/>
            <ac:spMk id="10" creationId="{5FD93102-848A-9241-53E1-49F1C58AFCF3}"/>
          </ac:spMkLst>
        </pc:spChg>
        <pc:spChg chg="mod">
          <ac:chgData name="Faye Keane" userId="f3c744e2-ddc6-4e52-ae70-d1696dac8ed4" providerId="ADAL" clId="{3F879189-D150-4B4D-9B5F-57836378385B}" dt="2026-10-09T13:50:33.549" v="1306" actId="1076"/>
          <ac:spMkLst>
            <pc:docMk/>
            <pc:sldMk cId="4005261153" sldId="271"/>
            <ac:spMk id="29" creationId="{00000000-0000-0000-0000-000000000000}"/>
          </ac:spMkLst>
        </pc:spChg>
        <pc:spChg chg="mod">
          <ac:chgData name="Faye Keane" userId="f3c744e2-ddc6-4e52-ae70-d1696dac8ed4" providerId="ADAL" clId="{3F879189-D150-4B4D-9B5F-57836378385B}" dt="2026-10-09T13:50:51.693" v="1309" actId="1076"/>
          <ac:spMkLst>
            <pc:docMk/>
            <pc:sldMk cId="4005261153" sldId="271"/>
            <ac:spMk id="30" creationId="{00000000-0000-0000-0000-000000000000}"/>
          </ac:spMkLst>
        </pc:spChg>
        <pc:spChg chg="mod">
          <ac:chgData name="Faye Keane" userId="f3c744e2-ddc6-4e52-ae70-d1696dac8ed4" providerId="ADAL" clId="{3F879189-D150-4B4D-9B5F-57836378385B}" dt="2026-10-09T13:50:15.689" v="1303" actId="1076"/>
          <ac:spMkLst>
            <pc:docMk/>
            <pc:sldMk cId="4005261153" sldId="271"/>
            <ac:spMk id="31" creationId="{00000000-0000-0000-0000-000000000000}"/>
          </ac:spMkLst>
        </pc:spChg>
        <pc:spChg chg="mod">
          <ac:chgData name="Faye Keane" userId="f3c744e2-ddc6-4e52-ae70-d1696dac8ed4" providerId="ADAL" clId="{3F879189-D150-4B4D-9B5F-57836378385B}" dt="2026-10-09T13:51:13.328" v="1311" actId="1076"/>
          <ac:spMkLst>
            <pc:docMk/>
            <pc:sldMk cId="4005261153" sldId="271"/>
            <ac:spMk id="32" creationId="{00000000-0000-0000-0000-000000000000}"/>
          </ac:spMkLst>
        </pc:spChg>
        <pc:graphicFrameChg chg="mod modGraphic">
          <ac:chgData name="Faye Keane" userId="f3c744e2-ddc6-4e52-ae70-d1696dac8ed4" providerId="ADAL" clId="{3F879189-D150-4B4D-9B5F-57836378385B}" dt="2026-10-09T13:49:36.245" v="1295" actId="14100"/>
          <ac:graphicFrameMkLst>
            <pc:docMk/>
            <pc:sldMk cId="4005261153" sldId="271"/>
            <ac:graphicFrameMk id="11" creationId="{75BBF63F-5990-32EC-32A2-DFB29D198C04}"/>
          </ac:graphicFrameMkLst>
        </pc:graphicFrameChg>
        <pc:picChg chg="mod">
          <ac:chgData name="Faye Keane" userId="f3c744e2-ddc6-4e52-ae70-d1696dac8ed4" providerId="ADAL" clId="{3F879189-D150-4B4D-9B5F-57836378385B}" dt="2026-10-09T13:50:19.404" v="1304" actId="14100"/>
          <ac:picMkLst>
            <pc:docMk/>
            <pc:sldMk cId="4005261153" sldId="271"/>
            <ac:picMk id="18" creationId="{3F570834-5FAC-B4F9-E831-243EB59FA9AB}"/>
          </ac:picMkLst>
        </pc:picChg>
        <pc:picChg chg="mod">
          <ac:chgData name="Faye Keane" userId="f3c744e2-ddc6-4e52-ae70-d1696dac8ed4" providerId="ADAL" clId="{3F879189-D150-4B4D-9B5F-57836378385B}" dt="2026-10-09T13:51:29.992" v="1314" actId="1076"/>
          <ac:picMkLst>
            <pc:docMk/>
            <pc:sldMk cId="4005261153" sldId="271"/>
            <ac:picMk id="26" creationId="{C57ECB3A-9188-7BDC-2359-D631699E6EE4}"/>
          </ac:picMkLst>
        </pc:picChg>
        <pc:picChg chg="mod">
          <ac:chgData name="Faye Keane" userId="f3c744e2-ddc6-4e52-ae70-d1696dac8ed4" providerId="ADAL" clId="{3F879189-D150-4B4D-9B5F-57836378385B}" dt="2026-10-09T13:51:36.118" v="1315" actId="1076"/>
          <ac:picMkLst>
            <pc:docMk/>
            <pc:sldMk cId="4005261153" sldId="271"/>
            <ac:picMk id="28" creationId="{35B0AB0E-2FF2-26BF-72BE-ADF5E1D4B252}"/>
          </ac:picMkLst>
        </pc:picChg>
      </pc:sldChg>
    </pc:docChg>
  </pc:docChgLst>
  <pc:docChgLst>
    <pc:chgData name="Heather Cullimore" userId="6c27e972-0956-4c60-a125-a29bea8a1cb8" providerId="ADAL" clId="{CE061AE1-DB39-4BB8-A54F-7554D735B6C5}"/>
    <pc:docChg chg="custSel addSld modSld sldOrd modNotesMaster">
      <pc:chgData name="Heather Cullimore" userId="6c27e972-0956-4c60-a125-a29bea8a1cb8" providerId="ADAL" clId="{CE061AE1-DB39-4BB8-A54F-7554D735B6C5}" dt="2026-10-06T14:25:50.975" v="527" actId="26606"/>
      <pc:docMkLst>
        <pc:docMk/>
      </pc:docMkLst>
      <pc:sldChg chg="addSp delSp modSp mod">
        <pc:chgData name="Heather Cullimore" userId="6c27e972-0956-4c60-a125-a29bea8a1cb8" providerId="ADAL" clId="{CE061AE1-DB39-4BB8-A54F-7554D735B6C5}" dt="2026-10-06T14:11:20.900" v="415" actId="14100"/>
        <pc:sldMkLst>
          <pc:docMk/>
          <pc:sldMk cId="2317103789" sldId="256"/>
        </pc:sldMkLst>
        <pc:spChg chg="add mod">
          <ac:chgData name="Heather Cullimore" userId="6c27e972-0956-4c60-a125-a29bea8a1cb8" providerId="ADAL" clId="{CE061AE1-DB39-4BB8-A54F-7554D735B6C5}" dt="2026-10-06T14:09:52.556" v="333" actId="14100"/>
          <ac:spMkLst>
            <pc:docMk/>
            <pc:sldMk cId="2317103789" sldId="256"/>
            <ac:spMk id="4" creationId="{EF1ECF79-B70D-EEB6-ADBC-FB3BEB92143F}"/>
          </ac:spMkLst>
        </pc:spChg>
        <pc:spChg chg="mod">
          <ac:chgData name="Heather Cullimore" userId="6c27e972-0956-4c60-a125-a29bea8a1cb8" providerId="ADAL" clId="{CE061AE1-DB39-4BB8-A54F-7554D735B6C5}" dt="2026-10-06T14:11:08.248" v="413" actId="1076"/>
          <ac:spMkLst>
            <pc:docMk/>
            <pc:sldMk cId="2317103789" sldId="256"/>
            <ac:spMk id="9" creationId="{557B70CC-D020-5392-D7EF-217F58B6DD35}"/>
          </ac:spMkLst>
        </pc:spChg>
        <pc:spChg chg="mod">
          <ac:chgData name="Heather Cullimore" userId="6c27e972-0956-4c60-a125-a29bea8a1cb8" providerId="ADAL" clId="{CE061AE1-DB39-4BB8-A54F-7554D735B6C5}" dt="2026-10-06T14:10:47.006" v="408" actId="1076"/>
          <ac:spMkLst>
            <pc:docMk/>
            <pc:sldMk cId="2317103789" sldId="256"/>
            <ac:spMk id="10" creationId="{83228B1E-CC8F-6299-D3F2-2714DCD57D6D}"/>
          </ac:spMkLst>
        </pc:spChg>
        <pc:picChg chg="add mod">
          <ac:chgData name="Heather Cullimore" userId="6c27e972-0956-4c60-a125-a29bea8a1cb8" providerId="ADAL" clId="{CE061AE1-DB39-4BB8-A54F-7554D735B6C5}" dt="2026-10-06T14:11:20.900" v="415" actId="14100"/>
          <ac:picMkLst>
            <pc:docMk/>
            <pc:sldMk cId="2317103789" sldId="256"/>
            <ac:picMk id="3" creationId="{DD921E98-2474-4762-9E26-53799FFEF62F}"/>
          </ac:picMkLst>
        </pc:picChg>
      </pc:sldChg>
      <pc:sldChg chg="addSp delSp modSp mod ord">
        <pc:chgData name="Heather Cullimore" userId="6c27e972-0956-4c60-a125-a29bea8a1cb8" providerId="ADAL" clId="{CE061AE1-DB39-4BB8-A54F-7554D735B6C5}" dt="2026-10-06T14:23:00.890" v="525" actId="26606"/>
        <pc:sldMkLst>
          <pc:docMk/>
          <pc:sldMk cId="3902406019" sldId="265"/>
        </pc:sldMkLst>
        <pc:spChg chg="mod">
          <ac:chgData name="Heather Cullimore" userId="6c27e972-0956-4c60-a125-a29bea8a1cb8" providerId="ADAL" clId="{CE061AE1-DB39-4BB8-A54F-7554D735B6C5}" dt="2026-10-06T14:14:42.641" v="502" actId="20577"/>
          <ac:spMkLst>
            <pc:docMk/>
            <pc:sldMk cId="3902406019" sldId="265"/>
            <ac:spMk id="9" creationId="{557B70CC-D020-5392-D7EF-217F58B6DD35}"/>
          </ac:spMkLst>
        </pc:spChg>
        <pc:spChg chg="add">
          <ac:chgData name="Heather Cullimore" userId="6c27e972-0956-4c60-a125-a29bea8a1cb8" providerId="ADAL" clId="{CE061AE1-DB39-4BB8-A54F-7554D735B6C5}" dt="2026-10-06T14:23:00.890" v="525" actId="26606"/>
          <ac:spMkLst>
            <pc:docMk/>
            <pc:sldMk cId="3902406019" sldId="265"/>
            <ac:spMk id="16" creationId="{00000000-0000-0000-0000-000000000000}"/>
          </ac:spMkLst>
        </pc:spChg>
        <pc:spChg chg="add">
          <ac:chgData name="Heather Cullimore" userId="6c27e972-0956-4c60-a125-a29bea8a1cb8" providerId="ADAL" clId="{CE061AE1-DB39-4BB8-A54F-7554D735B6C5}" dt="2026-10-06T14:23:00.890" v="525" actId="26606"/>
          <ac:spMkLst>
            <pc:docMk/>
            <pc:sldMk cId="3902406019" sldId="265"/>
            <ac:spMk id="18" creationId="{00000000-0000-0000-0000-000000000000}"/>
          </ac:spMkLst>
        </pc:spChg>
        <pc:picChg chg="add mod">
          <ac:chgData name="Heather Cullimore" userId="6c27e972-0956-4c60-a125-a29bea8a1cb8" providerId="ADAL" clId="{CE061AE1-DB39-4BB8-A54F-7554D735B6C5}" dt="2026-10-06T14:17:57.509" v="523" actId="1076"/>
          <ac:picMkLst>
            <pc:docMk/>
            <pc:sldMk cId="3902406019" sldId="265"/>
            <ac:picMk id="5" creationId="{A5F04761-1DF4-72E5-2C46-6213B0F979CF}"/>
          </ac:picMkLst>
        </pc:picChg>
        <pc:picChg chg="add mod">
          <ac:chgData name="Heather Cullimore" userId="6c27e972-0956-4c60-a125-a29bea8a1cb8" providerId="ADAL" clId="{CE061AE1-DB39-4BB8-A54F-7554D735B6C5}" dt="2026-10-06T14:17:43.627" v="520" actId="1076"/>
          <ac:picMkLst>
            <pc:docMk/>
            <pc:sldMk cId="3902406019" sldId="265"/>
            <ac:picMk id="11" creationId="{BFF0F063-2E55-61CE-1F47-5D8D064256D2}"/>
          </ac:picMkLst>
        </pc:picChg>
        <pc:picChg chg="add mod">
          <ac:chgData name="Heather Cullimore" userId="6c27e972-0956-4c60-a125-a29bea8a1cb8" providerId="ADAL" clId="{CE061AE1-DB39-4BB8-A54F-7554D735B6C5}" dt="2026-10-06T14:17:46.217" v="521" actId="1076"/>
          <ac:picMkLst>
            <pc:docMk/>
            <pc:sldMk cId="3902406019" sldId="265"/>
            <ac:picMk id="13" creationId="{02BBB94F-F4DC-84BE-668B-6AD075B127FE}"/>
          </ac:picMkLst>
        </pc:picChg>
        <pc:picChg chg="add mod">
          <ac:chgData name="Heather Cullimore" userId="6c27e972-0956-4c60-a125-a29bea8a1cb8" providerId="ADAL" clId="{CE061AE1-DB39-4BB8-A54F-7554D735B6C5}" dt="2026-10-06T14:17:41.565" v="519" actId="1076"/>
          <ac:picMkLst>
            <pc:docMk/>
            <pc:sldMk cId="3902406019" sldId="265"/>
            <ac:picMk id="15" creationId="{277151F6-A4EB-27C7-4D15-67631BD63236}"/>
          </ac:picMkLst>
        </pc:picChg>
        <pc:picChg chg="add">
          <ac:chgData name="Heather Cullimore" userId="6c27e972-0956-4c60-a125-a29bea8a1cb8" providerId="ADAL" clId="{CE061AE1-DB39-4BB8-A54F-7554D735B6C5}" dt="2026-10-06T14:23:00.890" v="525" actId="26606"/>
          <ac:picMkLst>
            <pc:docMk/>
            <pc:sldMk cId="3902406019" sldId="265"/>
            <ac:picMk id="17" creationId="{00000000-0000-0000-0000-000000000000}"/>
          </ac:picMkLst>
        </pc:picChg>
      </pc:sldChg>
      <pc:sldChg chg="ord">
        <pc:chgData name="Heather Cullimore" userId="6c27e972-0956-4c60-a125-a29bea8a1cb8" providerId="ADAL" clId="{CE061AE1-DB39-4BB8-A54F-7554D735B6C5}" dt="2026-10-06T14:11:53.065" v="417"/>
        <pc:sldMkLst>
          <pc:docMk/>
          <pc:sldMk cId="2672975188" sldId="269"/>
        </pc:sldMkLst>
      </pc:sldChg>
      <pc:sldChg chg="addSp delSp modSp add mod ord modNotes">
        <pc:chgData name="Heather Cullimore" userId="6c27e972-0956-4c60-a125-a29bea8a1cb8" providerId="ADAL" clId="{CE061AE1-DB39-4BB8-A54F-7554D735B6C5}" dt="2026-10-06T14:02:06.216" v="280" actId="255"/>
        <pc:sldMkLst>
          <pc:docMk/>
          <pc:sldMk cId="4005261153" sldId="271"/>
        </pc:sldMkLst>
        <pc:spChg chg="add mod">
          <ac:chgData name="Heather Cullimore" userId="6c27e972-0956-4c60-a125-a29bea8a1cb8" providerId="ADAL" clId="{CE061AE1-DB39-4BB8-A54F-7554D735B6C5}" dt="2026-10-06T14:00:24.593" v="266" actId="1076"/>
          <ac:spMkLst>
            <pc:docMk/>
            <pc:sldMk cId="4005261153" sldId="271"/>
            <ac:spMk id="3" creationId="{77A02479-52F7-CA3A-5C08-3E592BB38767}"/>
          </ac:spMkLst>
        </pc:spChg>
        <pc:spChg chg="add mod">
          <ac:chgData name="Heather Cullimore" userId="6c27e972-0956-4c60-a125-a29bea8a1cb8" providerId="ADAL" clId="{CE061AE1-DB39-4BB8-A54F-7554D735B6C5}" dt="2026-10-06T13:58:05.133" v="249" actId="26606"/>
          <ac:spMkLst>
            <pc:docMk/>
            <pc:sldMk cId="4005261153" sldId="271"/>
            <ac:spMk id="5" creationId="{4431C56A-6B25-23E8-C103-641E256D4C20}"/>
          </ac:spMkLst>
        </pc:spChg>
        <pc:spChg chg="add mod">
          <ac:chgData name="Heather Cullimore" userId="6c27e972-0956-4c60-a125-a29bea8a1cb8" providerId="ADAL" clId="{CE061AE1-DB39-4BB8-A54F-7554D735B6C5}" dt="2026-10-06T14:01:28.284" v="275" actId="1076"/>
          <ac:spMkLst>
            <pc:docMk/>
            <pc:sldMk cId="4005261153" sldId="271"/>
            <ac:spMk id="7" creationId="{61575D21-19A3-E27F-3B87-3A4BD79A694F}"/>
          </ac:spMkLst>
        </pc:spChg>
        <pc:spChg chg="mod">
          <ac:chgData name="Heather Cullimore" userId="6c27e972-0956-4c60-a125-a29bea8a1cb8" providerId="ADAL" clId="{CE061AE1-DB39-4BB8-A54F-7554D735B6C5}" dt="2026-10-06T14:02:06.216" v="280" actId="255"/>
          <ac:spMkLst>
            <pc:docMk/>
            <pc:sldMk cId="4005261153" sldId="271"/>
            <ac:spMk id="8" creationId="{8F8506C6-FA66-694E-9A7D-4101AC37AF7A}"/>
          </ac:spMkLst>
        </pc:spChg>
        <pc:spChg chg="add mod">
          <ac:chgData name="Heather Cullimore" userId="6c27e972-0956-4c60-a125-a29bea8a1cb8" providerId="ADAL" clId="{CE061AE1-DB39-4BB8-A54F-7554D735B6C5}" dt="2026-10-06T13:59:40.716" v="256" actId="1076"/>
          <ac:spMkLst>
            <pc:docMk/>
            <pc:sldMk cId="4005261153" sldId="271"/>
            <ac:spMk id="10" creationId="{5FD93102-848A-9241-53E1-49F1C58AFCF3}"/>
          </ac:spMkLst>
        </pc:spChg>
        <pc:spChg chg="add mod">
          <ac:chgData name="Heather Cullimore" userId="6c27e972-0956-4c60-a125-a29bea8a1cb8" providerId="ADAL" clId="{CE061AE1-DB39-4BB8-A54F-7554D735B6C5}" dt="2026-10-06T14:01:40.160" v="277" actId="1076"/>
          <ac:spMkLst>
            <pc:docMk/>
            <pc:sldMk cId="4005261153" sldId="271"/>
            <ac:spMk id="29" creationId="{00000000-0000-0000-0000-000000000000}"/>
          </ac:spMkLst>
        </pc:spChg>
        <pc:spChg chg="add mod">
          <ac:chgData name="Heather Cullimore" userId="6c27e972-0956-4c60-a125-a29bea8a1cb8" providerId="ADAL" clId="{CE061AE1-DB39-4BB8-A54F-7554D735B6C5}" dt="2026-10-06T14:01:32.550" v="276" actId="1076"/>
          <ac:spMkLst>
            <pc:docMk/>
            <pc:sldMk cId="4005261153" sldId="271"/>
            <ac:spMk id="30" creationId="{00000000-0000-0000-0000-000000000000}"/>
          </ac:spMkLst>
        </pc:spChg>
        <pc:spChg chg="add">
          <ac:chgData name="Heather Cullimore" userId="6c27e972-0956-4c60-a125-a29bea8a1cb8" providerId="ADAL" clId="{CE061AE1-DB39-4BB8-A54F-7554D735B6C5}" dt="2026-10-06T13:58:05.133" v="249" actId="26606"/>
          <ac:spMkLst>
            <pc:docMk/>
            <pc:sldMk cId="4005261153" sldId="271"/>
            <ac:spMk id="31" creationId="{00000000-0000-0000-0000-000000000000}"/>
          </ac:spMkLst>
        </pc:spChg>
        <pc:spChg chg="add mod">
          <ac:chgData name="Heather Cullimore" userId="6c27e972-0956-4c60-a125-a29bea8a1cb8" providerId="ADAL" clId="{CE061AE1-DB39-4BB8-A54F-7554D735B6C5}" dt="2026-10-06T14:00:49.759" v="271" actId="1076"/>
          <ac:spMkLst>
            <pc:docMk/>
            <pc:sldMk cId="4005261153" sldId="271"/>
            <ac:spMk id="32" creationId="{00000000-0000-0000-0000-000000000000}"/>
          </ac:spMkLst>
        </pc:spChg>
        <pc:graphicFrameChg chg="mod modGraphic">
          <ac:chgData name="Heather Cullimore" userId="6c27e972-0956-4c60-a125-a29bea8a1cb8" providerId="ADAL" clId="{CE061AE1-DB39-4BB8-A54F-7554D735B6C5}" dt="2026-10-06T13:58:39.651" v="250" actId="26606"/>
          <ac:graphicFrameMkLst>
            <pc:docMk/>
            <pc:sldMk cId="4005261153" sldId="271"/>
            <ac:graphicFrameMk id="11" creationId="{75BBF63F-5990-32EC-32A2-DFB29D198C04}"/>
          </ac:graphicFrameMkLst>
        </pc:graphicFrameChg>
        <pc:picChg chg="mod">
          <ac:chgData name="Heather Cullimore" userId="6c27e972-0956-4c60-a125-a29bea8a1cb8" providerId="ADAL" clId="{CE061AE1-DB39-4BB8-A54F-7554D735B6C5}" dt="2026-10-06T14:00:09.172" v="262" actId="1076"/>
          <ac:picMkLst>
            <pc:docMk/>
            <pc:sldMk cId="4005261153" sldId="271"/>
            <ac:picMk id="18" creationId="{3F570834-5FAC-B4F9-E831-243EB59FA9AB}"/>
          </ac:picMkLst>
        </pc:picChg>
        <pc:picChg chg="mod">
          <ac:chgData name="Heather Cullimore" userId="6c27e972-0956-4c60-a125-a29bea8a1cb8" providerId="ADAL" clId="{CE061AE1-DB39-4BB8-A54F-7554D735B6C5}" dt="2026-10-06T14:01:52.628" v="278" actId="1076"/>
          <ac:picMkLst>
            <pc:docMk/>
            <pc:sldMk cId="4005261153" sldId="271"/>
            <ac:picMk id="26" creationId="{C57ECB3A-9188-7BDC-2359-D631699E6EE4}"/>
          </ac:picMkLst>
        </pc:picChg>
        <pc:picChg chg="mod">
          <ac:chgData name="Heather Cullimore" userId="6c27e972-0956-4c60-a125-a29bea8a1cb8" providerId="ADAL" clId="{CE061AE1-DB39-4BB8-A54F-7554D735B6C5}" dt="2026-10-06T14:01:07.865" v="273" actId="1076"/>
          <ac:picMkLst>
            <pc:docMk/>
            <pc:sldMk cId="4005261153" sldId="271"/>
            <ac:picMk id="28" creationId="{35B0AB0E-2FF2-26BF-72BE-ADF5E1D4B252}"/>
          </ac:picMkLst>
        </pc:picChg>
      </pc:sldChg>
    </pc:docChg>
  </pc:docChgLst>
  <pc:docChgLst>
    <pc:chgData name="Erin Kelly" userId="bfbe2ea8-894b-462d-879f-47edc1506176" providerId="ADAL" clId="{966E175F-52DA-4709-A92F-61150567903B}"/>
    <pc:docChg chg="modSld">
      <pc:chgData name="Erin Kelly" userId="bfbe2ea8-894b-462d-879f-47edc1506176" providerId="ADAL" clId="{966E175F-52DA-4709-A92F-61150567903B}" dt="2026-10-13T06:59:32.579" v="528" actId="962"/>
      <pc:docMkLst>
        <pc:docMk/>
      </pc:docMkLst>
      <pc:sldChg chg="modSp mod">
        <pc:chgData name="Erin Kelly" userId="bfbe2ea8-894b-462d-879f-47edc1506176" providerId="ADAL" clId="{966E175F-52DA-4709-A92F-61150567903B}" dt="2026-10-13T06:58:41.982" v="517" actId="962"/>
        <pc:sldMkLst>
          <pc:docMk/>
          <pc:sldMk cId="2317103789" sldId="256"/>
        </pc:sldMkLst>
        <pc:spChg chg="mod">
          <ac:chgData name="Erin Kelly" userId="bfbe2ea8-894b-462d-879f-47edc1506176" providerId="ADAL" clId="{966E175F-52DA-4709-A92F-61150567903B}" dt="2026-10-13T06:58:41.982" v="517" actId="962"/>
          <ac:spMkLst>
            <pc:docMk/>
            <pc:sldMk cId="2317103789" sldId="256"/>
            <ac:spMk id="4" creationId="{EF1ECF79-B70D-EEB6-ADBC-FB3BEB92143F}"/>
          </ac:spMkLst>
        </pc:spChg>
        <pc:spChg chg="mod">
          <ac:chgData name="Erin Kelly" userId="bfbe2ea8-894b-462d-879f-47edc1506176" providerId="ADAL" clId="{966E175F-52DA-4709-A92F-61150567903B}" dt="2026-10-13T06:32:45.527" v="7" actId="6549"/>
          <ac:spMkLst>
            <pc:docMk/>
            <pc:sldMk cId="2317103789" sldId="256"/>
            <ac:spMk id="10" creationId="{83228B1E-CC8F-6299-D3F2-2714DCD57D6D}"/>
          </ac:spMkLst>
        </pc:spChg>
        <pc:picChg chg="mod">
          <ac:chgData name="Erin Kelly" userId="bfbe2ea8-894b-462d-879f-47edc1506176" providerId="ADAL" clId="{966E175F-52DA-4709-A92F-61150567903B}" dt="2026-10-13T06:36:06.936" v="13" actId="962"/>
          <ac:picMkLst>
            <pc:docMk/>
            <pc:sldMk cId="2317103789" sldId="256"/>
            <ac:picMk id="3" creationId="{DD921E98-2474-4762-9E26-53799FFEF62F}"/>
          </ac:picMkLst>
        </pc:picChg>
        <pc:picChg chg="mod">
          <ac:chgData name="Erin Kelly" userId="bfbe2ea8-894b-462d-879f-47edc1506176" providerId="ADAL" clId="{966E175F-52DA-4709-A92F-61150567903B}" dt="2026-10-13T06:36:43.228" v="111" actId="962"/>
          <ac:picMkLst>
            <pc:docMk/>
            <pc:sldMk cId="2317103789" sldId="256"/>
            <ac:picMk id="6" creationId="{423E932A-FB0D-952A-C01A-D351BAD1734B}"/>
          </ac:picMkLst>
        </pc:picChg>
      </pc:sldChg>
      <pc:sldChg chg="modSp mod">
        <pc:chgData name="Erin Kelly" userId="bfbe2ea8-894b-462d-879f-47edc1506176" providerId="ADAL" clId="{966E175F-52DA-4709-A92F-61150567903B}" dt="2026-10-13T06:59:32.579" v="528" actId="962"/>
        <pc:sldMkLst>
          <pc:docMk/>
          <pc:sldMk cId="3902406019" sldId="265"/>
        </pc:sldMkLst>
        <pc:spChg chg="mod">
          <ac:chgData name="Erin Kelly" userId="bfbe2ea8-894b-462d-879f-47edc1506176" providerId="ADAL" clId="{966E175F-52DA-4709-A92F-61150567903B}" dt="2026-10-13T06:57:25.270" v="495" actId="962"/>
          <ac:spMkLst>
            <pc:docMk/>
            <pc:sldMk cId="3902406019" sldId="265"/>
            <ac:spMk id="16" creationId="{00000000-0000-0000-0000-000000000000}"/>
          </ac:spMkLst>
        </pc:spChg>
        <pc:picChg chg="mod">
          <ac:chgData name="Erin Kelly" userId="bfbe2ea8-894b-462d-879f-47edc1506176" providerId="ADAL" clId="{966E175F-52DA-4709-A92F-61150567903B}" dt="2026-10-13T06:54:25.332" v="419" actId="962"/>
          <ac:picMkLst>
            <pc:docMk/>
            <pc:sldMk cId="3902406019" sldId="265"/>
            <ac:picMk id="3" creationId="{4B4B2634-6747-FAF8-23EA-5B0AD00F66C7}"/>
          </ac:picMkLst>
        </pc:picChg>
        <pc:picChg chg="mod">
          <ac:chgData name="Erin Kelly" userId="bfbe2ea8-894b-462d-879f-47edc1506176" providerId="ADAL" clId="{966E175F-52DA-4709-A92F-61150567903B}" dt="2026-10-13T06:57:35.313" v="503" actId="962"/>
          <ac:picMkLst>
            <pc:docMk/>
            <pc:sldMk cId="3902406019" sldId="265"/>
            <ac:picMk id="5" creationId="{A5F04761-1DF4-72E5-2C46-6213B0F979CF}"/>
          </ac:picMkLst>
        </pc:picChg>
        <pc:picChg chg="mod">
          <ac:chgData name="Erin Kelly" userId="bfbe2ea8-894b-462d-879f-47edc1506176" providerId="ADAL" clId="{966E175F-52DA-4709-A92F-61150567903B}" dt="2026-10-13T06:54:36.716" v="421" actId="962"/>
          <ac:picMkLst>
            <pc:docMk/>
            <pc:sldMk cId="3902406019" sldId="265"/>
            <ac:picMk id="6" creationId="{423E932A-FB0D-952A-C01A-D351BAD1734B}"/>
          </ac:picMkLst>
        </pc:picChg>
        <pc:picChg chg="mod">
          <ac:chgData name="Erin Kelly" userId="bfbe2ea8-894b-462d-879f-47edc1506176" providerId="ADAL" clId="{966E175F-52DA-4709-A92F-61150567903B}" dt="2026-10-13T06:56:59.958" v="435" actId="962"/>
          <ac:picMkLst>
            <pc:docMk/>
            <pc:sldMk cId="3902406019" sldId="265"/>
            <ac:picMk id="11" creationId="{BFF0F063-2E55-61CE-1F47-5D8D064256D2}"/>
          </ac:picMkLst>
        </pc:picChg>
        <pc:picChg chg="mod">
          <ac:chgData name="Erin Kelly" userId="bfbe2ea8-894b-462d-879f-47edc1506176" providerId="ADAL" clId="{966E175F-52DA-4709-A92F-61150567903B}" dt="2026-10-13T06:57:06.622" v="487" actId="962"/>
          <ac:picMkLst>
            <pc:docMk/>
            <pc:sldMk cId="3902406019" sldId="265"/>
            <ac:picMk id="13" creationId="{02BBB94F-F4DC-84BE-668B-6AD075B127FE}"/>
          </ac:picMkLst>
        </pc:picChg>
        <pc:picChg chg="mod">
          <ac:chgData name="Erin Kelly" userId="bfbe2ea8-894b-462d-879f-47edc1506176" providerId="ADAL" clId="{966E175F-52DA-4709-A92F-61150567903B}" dt="2026-10-13T06:57:47.369" v="515" actId="962"/>
          <ac:picMkLst>
            <pc:docMk/>
            <pc:sldMk cId="3902406019" sldId="265"/>
            <ac:picMk id="15" creationId="{277151F6-A4EB-27C7-4D15-67631BD63236}"/>
          </ac:picMkLst>
        </pc:picChg>
        <pc:picChg chg="mod">
          <ac:chgData name="Erin Kelly" userId="bfbe2ea8-894b-462d-879f-47edc1506176" providerId="ADAL" clId="{966E175F-52DA-4709-A92F-61150567903B}" dt="2026-10-13T06:59:32.579" v="528" actId="962"/>
          <ac:picMkLst>
            <pc:docMk/>
            <pc:sldMk cId="3902406019" sldId="265"/>
            <ac:picMk id="17" creationId="{00000000-0000-0000-0000-000000000000}"/>
          </ac:picMkLst>
        </pc:picChg>
      </pc:sldChg>
      <pc:sldChg chg="modSp mod">
        <pc:chgData name="Erin Kelly" userId="bfbe2ea8-894b-462d-879f-47edc1506176" providerId="ADAL" clId="{966E175F-52DA-4709-A92F-61150567903B}" dt="2026-10-13T06:59:15.638" v="524" actId="962"/>
        <pc:sldMkLst>
          <pc:docMk/>
          <pc:sldMk cId="1657376716" sldId="267"/>
        </pc:sldMkLst>
        <pc:spChg chg="mod">
          <ac:chgData name="Erin Kelly" userId="bfbe2ea8-894b-462d-879f-47edc1506176" providerId="ADAL" clId="{966E175F-52DA-4709-A92F-61150567903B}" dt="2026-10-13T06:58:41.998" v="519" actId="962"/>
          <ac:spMkLst>
            <pc:docMk/>
            <pc:sldMk cId="1657376716" sldId="267"/>
            <ac:spMk id="15" creationId="{BF1A1607-4B1A-E6B7-339D-F767D278273F}"/>
          </ac:spMkLst>
        </pc:spChg>
        <pc:spChg chg="mod">
          <ac:chgData name="Erin Kelly" userId="bfbe2ea8-894b-462d-879f-47edc1506176" providerId="ADAL" clId="{966E175F-52DA-4709-A92F-61150567903B}" dt="2026-10-13T06:31:32.665" v="2" actId="20577"/>
          <ac:spMkLst>
            <pc:docMk/>
            <pc:sldMk cId="1657376716" sldId="267"/>
            <ac:spMk id="18" creationId="{59C36B11-88CF-33EE-25ED-CA29EE666704}"/>
          </ac:spMkLst>
        </pc:spChg>
        <pc:grpChg chg="mod">
          <ac:chgData name="Erin Kelly" userId="bfbe2ea8-894b-462d-879f-47edc1506176" providerId="ADAL" clId="{966E175F-52DA-4709-A92F-61150567903B}" dt="2026-10-13T06:59:15.638" v="524" actId="962"/>
          <ac:grpSpMkLst>
            <pc:docMk/>
            <pc:sldMk cId="1657376716" sldId="267"/>
            <ac:grpSpMk id="17" creationId="{9C98FA63-F775-E622-88AB-4F443452376E}"/>
          </ac:grpSpMkLst>
        </pc:grpChg>
        <pc:picChg chg="mod">
          <ac:chgData name="Erin Kelly" userId="bfbe2ea8-894b-462d-879f-47edc1506176" providerId="ADAL" clId="{966E175F-52DA-4709-A92F-61150567903B}" dt="2026-10-13T06:54:42.158" v="425" actId="962"/>
          <ac:picMkLst>
            <pc:docMk/>
            <pc:sldMk cId="1657376716" sldId="267"/>
            <ac:picMk id="16" creationId="{E4E410DC-A3D5-241E-B833-43ABEF589823}"/>
          </ac:picMkLst>
        </pc:picChg>
      </pc:sldChg>
      <pc:sldChg chg="modSp mod">
        <pc:chgData name="Erin Kelly" userId="bfbe2ea8-894b-462d-879f-47edc1506176" providerId="ADAL" clId="{966E175F-52DA-4709-A92F-61150567903B}" dt="2026-10-13T06:59:13.189" v="522" actId="962"/>
        <pc:sldMkLst>
          <pc:docMk/>
          <pc:sldMk cId="2672975188" sldId="269"/>
        </pc:sldMkLst>
        <pc:spChg chg="mod">
          <ac:chgData name="Erin Kelly" userId="bfbe2ea8-894b-462d-879f-47edc1506176" providerId="ADAL" clId="{966E175F-52DA-4709-A92F-61150567903B}" dt="2026-10-13T06:58:41.982" v="518" actId="962"/>
          <ac:spMkLst>
            <pc:docMk/>
            <pc:sldMk cId="2672975188" sldId="269"/>
            <ac:spMk id="5" creationId="{B4F9D9B6-5E2E-66EE-1261-91DA4F593567}"/>
          </ac:spMkLst>
        </pc:spChg>
        <pc:grpChg chg="mod">
          <ac:chgData name="Erin Kelly" userId="bfbe2ea8-894b-462d-879f-47edc1506176" providerId="ADAL" clId="{966E175F-52DA-4709-A92F-61150567903B}" dt="2026-10-13T06:44:16.358" v="385" actId="962"/>
          <ac:grpSpMkLst>
            <pc:docMk/>
            <pc:sldMk cId="2672975188" sldId="269"/>
            <ac:grpSpMk id="15" creationId="{3D7762EC-EDB5-E68A-113B-95A76A4770B3}"/>
          </ac:grpSpMkLst>
        </pc:grpChg>
        <pc:grpChg chg="mod">
          <ac:chgData name="Erin Kelly" userId="bfbe2ea8-894b-462d-879f-47edc1506176" providerId="ADAL" clId="{966E175F-52DA-4709-A92F-61150567903B}" dt="2026-10-13T06:59:13.189" v="522" actId="962"/>
          <ac:grpSpMkLst>
            <pc:docMk/>
            <pc:sldMk cId="2672975188" sldId="269"/>
            <ac:grpSpMk id="22" creationId="{84E33BF9-47BE-3DE4-DB3E-0DDDDE585234}"/>
          </ac:grpSpMkLst>
        </pc:grpChg>
        <pc:picChg chg="mod">
          <ac:chgData name="Erin Kelly" userId="bfbe2ea8-894b-462d-879f-47edc1506176" providerId="ADAL" clId="{966E175F-52DA-4709-A92F-61150567903B}" dt="2026-10-13T06:54:44.683" v="427" actId="962"/>
          <ac:picMkLst>
            <pc:docMk/>
            <pc:sldMk cId="2672975188" sldId="269"/>
            <ac:picMk id="21" creationId="{F6D93AD5-1795-D266-1B85-8E08F61941B1}"/>
          </ac:picMkLst>
        </pc:picChg>
        <pc:picChg chg="mod">
          <ac:chgData name="Erin Kelly" userId="bfbe2ea8-894b-462d-879f-47edc1506176" providerId="ADAL" clId="{966E175F-52DA-4709-A92F-61150567903B}" dt="2026-10-13T06:44:33.634" v="391" actId="962"/>
          <ac:picMkLst>
            <pc:docMk/>
            <pc:sldMk cId="2672975188" sldId="269"/>
            <ac:picMk id="72" creationId="{8430CBC1-9657-4AF7-566E-672823631F8B}"/>
          </ac:picMkLst>
        </pc:picChg>
      </pc:sldChg>
      <pc:sldChg chg="modSp mod">
        <pc:chgData name="Erin Kelly" userId="bfbe2ea8-894b-462d-879f-47edc1506176" providerId="ADAL" clId="{966E175F-52DA-4709-A92F-61150567903B}" dt="2026-10-13T06:59:18.116" v="526" actId="962"/>
        <pc:sldMkLst>
          <pc:docMk/>
          <pc:sldMk cId="4005261153" sldId="271"/>
        </pc:sldMkLst>
        <pc:spChg chg="mod">
          <ac:chgData name="Erin Kelly" userId="bfbe2ea8-894b-462d-879f-47edc1506176" providerId="ADAL" clId="{966E175F-52DA-4709-A92F-61150567903B}" dt="2026-10-13T06:58:42.062" v="520" actId="962"/>
          <ac:spMkLst>
            <pc:docMk/>
            <pc:sldMk cId="4005261153" sldId="271"/>
            <ac:spMk id="15" creationId="{266E5FC9-9E0C-BE5E-98EA-91DF4DFD36C0}"/>
          </ac:spMkLst>
        </pc:spChg>
        <pc:grpChg chg="mod">
          <ac:chgData name="Erin Kelly" userId="bfbe2ea8-894b-462d-879f-47edc1506176" providerId="ADAL" clId="{966E175F-52DA-4709-A92F-61150567903B}" dt="2026-10-13T06:59:18.116" v="526" actId="962"/>
          <ac:grpSpMkLst>
            <pc:docMk/>
            <pc:sldMk cId="4005261153" sldId="271"/>
            <ac:grpSpMk id="20" creationId="{E42D8AFB-7C86-C7C0-EF78-5EEEBC52B6DC}"/>
          </ac:grpSpMkLst>
        </pc:grpChg>
        <pc:graphicFrameChg chg="mod">
          <ac:chgData name="Erin Kelly" userId="bfbe2ea8-894b-462d-879f-47edc1506176" providerId="ADAL" clId="{966E175F-52DA-4709-A92F-61150567903B}" dt="2026-10-13T06:51:23.789" v="397" actId="962"/>
          <ac:graphicFrameMkLst>
            <pc:docMk/>
            <pc:sldMk cId="4005261153" sldId="271"/>
            <ac:graphicFrameMk id="11" creationId="{75BBF63F-5990-32EC-32A2-DFB29D198C04}"/>
          </ac:graphicFrameMkLst>
        </pc:graphicFrameChg>
        <pc:picChg chg="mod">
          <ac:chgData name="Erin Kelly" userId="bfbe2ea8-894b-462d-879f-47edc1506176" providerId="ADAL" clId="{966E175F-52DA-4709-A92F-61150567903B}" dt="2026-10-13T06:51:40.359" v="407" actId="962"/>
          <ac:picMkLst>
            <pc:docMk/>
            <pc:sldMk cId="4005261153" sldId="271"/>
            <ac:picMk id="18" creationId="{3F570834-5FAC-B4F9-E831-243EB59FA9AB}"/>
          </ac:picMkLst>
        </pc:picChg>
        <pc:picChg chg="mod">
          <ac:chgData name="Erin Kelly" userId="bfbe2ea8-894b-462d-879f-47edc1506176" providerId="ADAL" clId="{966E175F-52DA-4709-A92F-61150567903B}" dt="2026-10-13T06:54:39.328" v="423" actId="962"/>
          <ac:picMkLst>
            <pc:docMk/>
            <pc:sldMk cId="4005261153" sldId="271"/>
            <ac:picMk id="19" creationId="{3FF73561-829D-E5E2-B2E4-57AFD215634C}"/>
          </ac:picMkLst>
        </pc:picChg>
        <pc:picChg chg="mod">
          <ac:chgData name="Erin Kelly" userId="bfbe2ea8-894b-462d-879f-47edc1506176" providerId="ADAL" clId="{966E175F-52DA-4709-A92F-61150567903B}" dt="2026-10-13T06:51:31.748" v="401" actId="962"/>
          <ac:picMkLst>
            <pc:docMk/>
            <pc:sldMk cId="4005261153" sldId="271"/>
            <ac:picMk id="26" creationId="{C57ECB3A-9188-7BDC-2359-D631699E6EE4}"/>
          </ac:picMkLst>
        </pc:picChg>
        <pc:picChg chg="mod">
          <ac:chgData name="Erin Kelly" userId="bfbe2ea8-894b-462d-879f-47edc1506176" providerId="ADAL" clId="{966E175F-52DA-4709-A92F-61150567903B}" dt="2026-10-13T06:51:47.060" v="413" actId="962"/>
          <ac:picMkLst>
            <pc:docMk/>
            <pc:sldMk cId="4005261153" sldId="271"/>
            <ac:picMk id="28" creationId="{35B0AB0E-2FF2-26BF-72BE-ADF5E1D4B25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82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a:p>
          <a:p>
            <a:r>
              <a:t>Overview of the four source sections: accessible survey responses exported to Excel, Impact project records, Loop model inputs, and the results report. The screenshots and full response table are retained as source examples. Present the large headings and purpose statements rather than reading the small interface text. The detailed source slide remains on slide 10.</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20EE99-3D7E-202D-9BA6-C3B2A09DB86A}"/>
              </a:ext>
            </a:extLst>
          </p:cNvPr>
          <p:cNvPicPr>
            <a:picLocks noChangeAspect="1"/>
          </p:cNvPicPr>
          <p:nvPr userDrawn="1"/>
        </p:nvPicPr>
        <p:blipFill>
          <a:blip r:embed="rId2"/>
          <a:stretch>
            <a:fillRect/>
          </a:stretch>
        </p:blipFill>
        <p:spPr>
          <a:xfrm>
            <a:off x="644445" y="5686434"/>
            <a:ext cx="2506396" cy="615140"/>
          </a:xfrm>
          <a:prstGeom prst="rect">
            <a:avLst/>
          </a:prstGeom>
        </p:spPr>
      </p:pic>
      <p:pic>
        <p:nvPicPr>
          <p:cNvPr id="8" name="Picture 7">
            <a:extLst>
              <a:ext uri="{FF2B5EF4-FFF2-40B4-BE49-F238E27FC236}">
                <a16:creationId xmlns:a16="http://schemas.microsoft.com/office/drawing/2014/main" id="{B4971479-8443-56A0-4999-6F4F3B84DA53}"/>
              </a:ext>
            </a:extLst>
          </p:cNvPr>
          <p:cNvPicPr>
            <a:picLocks noChangeAspect="1"/>
          </p:cNvPicPr>
          <p:nvPr userDrawn="1"/>
        </p:nvPicPr>
        <p:blipFill>
          <a:blip r:embed="rId3"/>
          <a:stretch>
            <a:fillRect/>
          </a:stretch>
        </p:blipFill>
        <p:spPr>
          <a:xfrm>
            <a:off x="5546748" y="-22302"/>
            <a:ext cx="7264261" cy="6969130"/>
          </a:xfrm>
          <a:prstGeom prst="rect">
            <a:avLst/>
          </a:prstGeom>
        </p:spPr>
      </p:pic>
      <p:sp>
        <p:nvSpPr>
          <p:cNvPr id="19" name="Text Placeholder 18">
            <a:extLst>
              <a:ext uri="{FF2B5EF4-FFF2-40B4-BE49-F238E27FC236}">
                <a16:creationId xmlns:a16="http://schemas.microsoft.com/office/drawing/2014/main" id="{2BFE3B51-7AF3-F8DC-3263-FC9F5C157C22}"/>
              </a:ext>
            </a:extLst>
          </p:cNvPr>
          <p:cNvSpPr>
            <a:spLocks noGrp="1"/>
          </p:cNvSpPr>
          <p:nvPr>
            <p:ph type="body" sz="quarter" idx="11" hasCustomPrompt="1"/>
          </p:nvPr>
        </p:nvSpPr>
        <p:spPr>
          <a:xfrm>
            <a:off x="644445" y="1303782"/>
            <a:ext cx="5132388" cy="1792986"/>
          </a:xfrm>
          <a:prstGeom prst="rect">
            <a:avLst/>
          </a:prstGeom>
        </p:spPr>
        <p:txBody>
          <a:bodyPr/>
          <a:lstStyle>
            <a:lvl1pPr marL="0" indent="0">
              <a:buNone/>
              <a:defRPr sz="6000" b="1" i="0">
                <a:solidFill>
                  <a:srgbClr val="002958"/>
                </a:solidFill>
                <a:latin typeface="Matter SemiBold" pitchFamily="2" charset="77"/>
              </a:defRPr>
            </a:lvl1pPr>
          </a:lstStyle>
          <a:p>
            <a:pPr lvl="0"/>
            <a:r>
              <a:rPr lang="en-GB"/>
              <a:t>Main heading</a:t>
            </a:r>
            <a:br>
              <a:rPr lang="en-GB"/>
            </a:br>
            <a:r>
              <a:rPr lang="en-GB"/>
              <a:t>goes here</a:t>
            </a:r>
          </a:p>
        </p:txBody>
      </p:sp>
      <p:sp>
        <p:nvSpPr>
          <p:cNvPr id="21" name="Text Placeholder 20">
            <a:extLst>
              <a:ext uri="{FF2B5EF4-FFF2-40B4-BE49-F238E27FC236}">
                <a16:creationId xmlns:a16="http://schemas.microsoft.com/office/drawing/2014/main" id="{04D9C6BB-2BD9-F6C9-054D-56596D83909F}"/>
              </a:ext>
            </a:extLst>
          </p:cNvPr>
          <p:cNvSpPr>
            <a:spLocks noGrp="1"/>
          </p:cNvSpPr>
          <p:nvPr>
            <p:ph type="body" sz="quarter" idx="12" hasCustomPrompt="1"/>
          </p:nvPr>
        </p:nvSpPr>
        <p:spPr>
          <a:xfrm>
            <a:off x="644445" y="3402587"/>
            <a:ext cx="5671011" cy="1181605"/>
          </a:xfrm>
          <a:prstGeom prst="rect">
            <a:avLst/>
          </a:prstGeom>
        </p:spPr>
        <p:txBody>
          <a:bodyPr/>
          <a:lstStyle>
            <a:lvl1pPr marL="0" indent="0">
              <a:buNone/>
              <a:defRPr sz="3200" b="0" i="0">
                <a:solidFill>
                  <a:srgbClr val="0186FF"/>
                </a:solidFill>
                <a:latin typeface="Matter"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Subheading</a:t>
            </a:r>
          </a:p>
        </p:txBody>
      </p:sp>
    </p:spTree>
    <p:extLst>
      <p:ext uri="{BB962C8B-B14F-4D97-AF65-F5344CB8AC3E}">
        <p14:creationId xmlns:p14="http://schemas.microsoft.com/office/powerpoint/2010/main" val="4274461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EEE067-3439-AFEF-C40D-A200A2BB9435}"/>
              </a:ext>
            </a:extLst>
          </p:cNvPr>
          <p:cNvPicPr>
            <a:picLocks noChangeAspect="1"/>
          </p:cNvPicPr>
          <p:nvPr userDrawn="1"/>
        </p:nvPicPr>
        <p:blipFill rotWithShape="1">
          <a:blip r:embed="rId2"/>
          <a:srcRect l="788" t="9129" r="1472" b="3754"/>
          <a:stretch/>
        </p:blipFill>
        <p:spPr>
          <a:xfrm>
            <a:off x="-38840" y="-85344"/>
            <a:ext cx="12267415" cy="7046976"/>
          </a:xfrm>
          <a:prstGeom prst="rect">
            <a:avLst/>
          </a:prstGeom>
        </p:spPr>
      </p:pic>
      <p:sp>
        <p:nvSpPr>
          <p:cNvPr id="8" name="Rectangle 7">
            <a:extLst>
              <a:ext uri="{FF2B5EF4-FFF2-40B4-BE49-F238E27FC236}">
                <a16:creationId xmlns:a16="http://schemas.microsoft.com/office/drawing/2014/main" id="{3B7A3ABB-C873-59C6-9372-300027C4234E}"/>
              </a:ext>
            </a:extLst>
          </p:cNvPr>
          <p:cNvSpPr/>
          <p:nvPr userDrawn="1"/>
        </p:nvSpPr>
        <p:spPr>
          <a:xfrm>
            <a:off x="-75414" y="-85344"/>
            <a:ext cx="12366026" cy="7144512"/>
          </a:xfrm>
          <a:prstGeom prst="rect">
            <a:avLst/>
          </a:prstGeom>
          <a:solidFill>
            <a:srgbClr val="002958">
              <a:alpha val="511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995B1DF-87B4-5C74-405B-6709E9327AA5}"/>
              </a:ext>
            </a:extLst>
          </p:cNvPr>
          <p:cNvSpPr/>
          <p:nvPr userDrawn="1"/>
        </p:nvSpPr>
        <p:spPr>
          <a:xfrm>
            <a:off x="768096" y="-87028"/>
            <a:ext cx="5535168" cy="5629318"/>
          </a:xfrm>
          <a:prstGeom prst="rect">
            <a:avLst/>
          </a:prstGeom>
          <a:solidFill>
            <a:srgbClr val="F5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8">
            <a:extLst>
              <a:ext uri="{FF2B5EF4-FFF2-40B4-BE49-F238E27FC236}">
                <a16:creationId xmlns:a16="http://schemas.microsoft.com/office/drawing/2014/main" id="{127583B7-2F03-A742-C607-1DF40C6F0E77}"/>
              </a:ext>
            </a:extLst>
          </p:cNvPr>
          <p:cNvSpPr>
            <a:spLocks noGrp="1"/>
          </p:cNvSpPr>
          <p:nvPr>
            <p:ph type="body" sz="quarter" idx="11" hasCustomPrompt="1"/>
          </p:nvPr>
        </p:nvSpPr>
        <p:spPr>
          <a:xfrm>
            <a:off x="1095549" y="695775"/>
            <a:ext cx="5000451" cy="1792986"/>
          </a:xfrm>
          <a:prstGeom prst="rect">
            <a:avLst/>
          </a:prstGeom>
        </p:spPr>
        <p:txBody>
          <a:bodyPr/>
          <a:lstStyle>
            <a:lvl1pPr marL="0" indent="0">
              <a:buNone/>
              <a:defRPr sz="6000" b="1" i="0">
                <a:solidFill>
                  <a:srgbClr val="002958"/>
                </a:solidFill>
                <a:latin typeface="Matter SemiBold" pitchFamily="2" charset="77"/>
              </a:defRPr>
            </a:lvl1pPr>
          </a:lstStyle>
          <a:p>
            <a:pPr lvl="0"/>
            <a:r>
              <a:rPr lang="en-GB"/>
              <a:t>Main heading</a:t>
            </a:r>
            <a:br>
              <a:rPr lang="en-GB"/>
            </a:br>
            <a:r>
              <a:rPr lang="en-GB"/>
              <a:t>goes here</a:t>
            </a:r>
          </a:p>
        </p:txBody>
      </p:sp>
      <p:sp>
        <p:nvSpPr>
          <p:cNvPr id="19" name="Text Placeholder 20">
            <a:extLst>
              <a:ext uri="{FF2B5EF4-FFF2-40B4-BE49-F238E27FC236}">
                <a16:creationId xmlns:a16="http://schemas.microsoft.com/office/drawing/2014/main" id="{05F1D405-80FD-AF2C-DA0D-F3722F500ADD}"/>
              </a:ext>
            </a:extLst>
          </p:cNvPr>
          <p:cNvSpPr>
            <a:spLocks noGrp="1"/>
          </p:cNvSpPr>
          <p:nvPr>
            <p:ph type="body" sz="quarter" idx="12" hasCustomPrompt="1"/>
          </p:nvPr>
        </p:nvSpPr>
        <p:spPr>
          <a:xfrm>
            <a:off x="1095549" y="2794580"/>
            <a:ext cx="4915107" cy="1181605"/>
          </a:xfrm>
          <a:prstGeom prst="rect">
            <a:avLst/>
          </a:prstGeom>
        </p:spPr>
        <p:txBody>
          <a:bodyPr/>
          <a:lstStyle>
            <a:lvl1pPr marL="0" indent="0">
              <a:buNone/>
              <a:defRPr sz="3200" b="0" i="0">
                <a:solidFill>
                  <a:srgbClr val="0186FF"/>
                </a:solidFill>
                <a:latin typeface="Matter"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Subheading</a:t>
            </a:r>
          </a:p>
        </p:txBody>
      </p:sp>
      <p:pic>
        <p:nvPicPr>
          <p:cNvPr id="10" name="Picture 9">
            <a:extLst>
              <a:ext uri="{FF2B5EF4-FFF2-40B4-BE49-F238E27FC236}">
                <a16:creationId xmlns:a16="http://schemas.microsoft.com/office/drawing/2014/main" id="{6A8CA253-4275-3992-FA2A-2858D43D423A}"/>
              </a:ext>
            </a:extLst>
          </p:cNvPr>
          <p:cNvPicPr>
            <a:picLocks noChangeAspect="1"/>
          </p:cNvPicPr>
          <p:nvPr userDrawn="1"/>
        </p:nvPicPr>
        <p:blipFill>
          <a:blip r:embed="rId3"/>
          <a:stretch>
            <a:fillRect/>
          </a:stretch>
        </p:blipFill>
        <p:spPr>
          <a:xfrm>
            <a:off x="1095549" y="4604538"/>
            <a:ext cx="2506396" cy="615140"/>
          </a:xfrm>
          <a:prstGeom prst="rect">
            <a:avLst/>
          </a:prstGeom>
        </p:spPr>
      </p:pic>
      <p:grpSp>
        <p:nvGrpSpPr>
          <p:cNvPr id="13" name="Group 12">
            <a:extLst>
              <a:ext uri="{FF2B5EF4-FFF2-40B4-BE49-F238E27FC236}">
                <a16:creationId xmlns:a16="http://schemas.microsoft.com/office/drawing/2014/main" id="{7AC2CC35-8D22-D4F8-9FF2-10DF2B9C75EC}"/>
              </a:ext>
            </a:extLst>
          </p:cNvPr>
          <p:cNvGrpSpPr/>
          <p:nvPr userDrawn="1"/>
        </p:nvGrpSpPr>
        <p:grpSpPr>
          <a:xfrm>
            <a:off x="768096" y="5540606"/>
            <a:ext cx="5535168" cy="128260"/>
            <a:chOff x="-75414" y="5881201"/>
            <a:chExt cx="12366026" cy="78222"/>
          </a:xfrm>
        </p:grpSpPr>
        <p:sp>
          <p:nvSpPr>
            <p:cNvPr id="14" name="Rectangle 13">
              <a:extLst>
                <a:ext uri="{FF2B5EF4-FFF2-40B4-BE49-F238E27FC236}">
                  <a16:creationId xmlns:a16="http://schemas.microsoft.com/office/drawing/2014/main" id="{F3169242-B7AA-1C44-EB87-06097D70C7AC}"/>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7E8DBCB-F8BB-B2A6-B244-B8F9B13F9139}"/>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087177-96E1-6B82-12E6-21AB7019C5BB}"/>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E0E6AA8-A5F9-C663-FC59-86D26813A731}"/>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54888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AD8D34DF-731E-39F7-96B3-5280951690AB}"/>
              </a:ext>
            </a:extLst>
          </p:cNvPr>
          <p:cNvSpPr>
            <a:spLocks noGrp="1"/>
          </p:cNvSpPr>
          <p:nvPr>
            <p:ph type="body" sz="quarter" idx="11" hasCustomPrompt="1"/>
          </p:nvPr>
        </p:nvSpPr>
        <p:spPr>
          <a:xfrm>
            <a:off x="681020" y="1457992"/>
            <a:ext cx="10657540" cy="368548"/>
          </a:xfrm>
          <a:prstGeom prst="rect">
            <a:avLst/>
          </a:prstGeom>
        </p:spPr>
        <p:txBody>
          <a:bodyPr/>
          <a:lstStyle>
            <a:lvl1pPr marL="0" indent="0">
              <a:buNone/>
              <a:defRPr sz="2000" b="0" i="0">
                <a:solidFill>
                  <a:srgbClr val="0186FF"/>
                </a:solidFill>
                <a:latin typeface="Matter" pitchFamily="2" charset="77"/>
              </a:defRPr>
            </a:lvl1pPr>
          </a:lstStyle>
          <a:p>
            <a:pPr lvl="0"/>
            <a:r>
              <a:rPr lang="en-GB"/>
              <a:t>Text slide sub-heading</a:t>
            </a:r>
            <a:endParaRPr lang="en-US"/>
          </a:p>
        </p:txBody>
      </p:sp>
      <p:sp>
        <p:nvSpPr>
          <p:cNvPr id="20" name="Text Placeholder 19">
            <a:extLst>
              <a:ext uri="{FF2B5EF4-FFF2-40B4-BE49-F238E27FC236}">
                <a16:creationId xmlns:a16="http://schemas.microsoft.com/office/drawing/2014/main" id="{1113EE3E-4ABB-9D1E-3712-FB84C2E4F6DB}"/>
              </a:ext>
            </a:extLst>
          </p:cNvPr>
          <p:cNvSpPr>
            <a:spLocks noGrp="1"/>
          </p:cNvSpPr>
          <p:nvPr>
            <p:ph type="body" sz="quarter" idx="10" hasCustomPrompt="1"/>
          </p:nvPr>
        </p:nvSpPr>
        <p:spPr>
          <a:xfrm>
            <a:off x="620060" y="691681"/>
            <a:ext cx="10718500" cy="768350"/>
          </a:xfrm>
          <a:prstGeom prst="rect">
            <a:avLst/>
          </a:prstGeom>
        </p:spPr>
        <p:txBody>
          <a:bodyPr/>
          <a:lstStyle>
            <a:lvl1pPr marL="0" indent="0">
              <a:buNone/>
              <a:defRPr sz="4400" b="1" i="0">
                <a:solidFill>
                  <a:srgbClr val="002958"/>
                </a:solidFill>
                <a:latin typeface="Matter SemiBold" pitchFamily="2" charset="77"/>
              </a:defRPr>
            </a:lvl1pPr>
          </a:lstStyle>
          <a:p>
            <a:pPr lvl="0"/>
            <a:r>
              <a:rPr lang="en-US"/>
              <a:t>Text slide heading</a:t>
            </a:r>
          </a:p>
        </p:txBody>
      </p:sp>
      <p:sp>
        <p:nvSpPr>
          <p:cNvPr id="24" name="Text Placeholder 23">
            <a:extLst>
              <a:ext uri="{FF2B5EF4-FFF2-40B4-BE49-F238E27FC236}">
                <a16:creationId xmlns:a16="http://schemas.microsoft.com/office/drawing/2014/main" id="{14EBC847-0DA9-9285-15ED-A54A2449A6C8}"/>
              </a:ext>
            </a:extLst>
          </p:cNvPr>
          <p:cNvSpPr>
            <a:spLocks noGrp="1"/>
          </p:cNvSpPr>
          <p:nvPr>
            <p:ph type="body" sz="quarter" idx="12" hasCustomPrompt="1"/>
          </p:nvPr>
        </p:nvSpPr>
        <p:spPr>
          <a:xfrm>
            <a:off x="681020" y="2226342"/>
            <a:ext cx="4951682" cy="3173666"/>
          </a:xfrm>
          <a:prstGeom prst="rect">
            <a:avLst/>
          </a:prstGeom>
        </p:spPr>
        <p:txBody>
          <a:bodyPr/>
          <a:lstStyle>
            <a:lvl1pPr marL="0" indent="0">
              <a:buNone/>
              <a:defRPr sz="1500" b="0" i="0">
                <a:solidFill>
                  <a:srgbClr val="002958"/>
                </a:solidFill>
                <a:latin typeface="Matter" pitchFamily="2" charset="77"/>
              </a:defRPr>
            </a:lvl1pPr>
          </a:lstStyle>
          <a:p>
            <a:pPr>
              <a:spcAft>
                <a:spcPts val="1200"/>
              </a:spcAft>
            </a:pPr>
            <a:r>
              <a:rPr lang="en-US" sz="1500" err="1">
                <a:solidFill>
                  <a:srgbClr val="002958"/>
                </a:solidFill>
                <a:latin typeface="Matter" pitchFamily="2" charset="77"/>
                <a:cs typeface="Arial"/>
              </a:rPr>
              <a:t>Alignam</a:t>
            </a:r>
            <a:r>
              <a:rPr lang="en-US" sz="1500">
                <a:solidFill>
                  <a:srgbClr val="002958"/>
                </a:solidFill>
                <a:latin typeface="Matter" pitchFamily="2" charset="77"/>
                <a:cs typeface="Arial"/>
              </a:rPr>
              <a:t>, cub </a:t>
            </a:r>
            <a:r>
              <a:rPr lang="en-US" sz="1500" err="1">
                <a:solidFill>
                  <a:srgbClr val="002958"/>
                </a:solidFill>
                <a:latin typeface="Matter" pitchFamily="2" charset="77"/>
                <a:cs typeface="Arial"/>
              </a:rPr>
              <a:t>quia</a:t>
            </a:r>
            <a:r>
              <a:rPr lang="en-US" sz="1500">
                <a:solidFill>
                  <a:srgbClr val="002958"/>
                </a:solidFill>
                <a:latin typeface="Matter" pitchFamily="2" charset="77"/>
                <a:cs typeface="Arial"/>
              </a:rPr>
              <a:t> inti </a:t>
            </a:r>
            <a:r>
              <a:rPr lang="en-US" sz="1500" err="1">
                <a:solidFill>
                  <a:srgbClr val="002958"/>
                </a:solidFill>
                <a:latin typeface="Matter" pitchFamily="2" charset="77"/>
                <a:cs typeface="Arial"/>
              </a:rPr>
              <a:t>offic</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duciis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magnihicit</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quist</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optatibusdae</a:t>
            </a:r>
            <a:r>
              <a:rPr lang="en-US" sz="1500">
                <a:solidFill>
                  <a:srgbClr val="002958"/>
                </a:solidFill>
                <a:latin typeface="Matter" pitchFamily="2" charset="77"/>
                <a:cs typeface="Arial"/>
              </a:rPr>
              <a:t> ex et </a:t>
            </a:r>
            <a:r>
              <a:rPr lang="en-US" sz="1500" err="1">
                <a:solidFill>
                  <a:srgbClr val="002958"/>
                </a:solidFill>
                <a:latin typeface="Matter" pitchFamily="2" charset="77"/>
                <a:cs typeface="Arial"/>
              </a:rPr>
              <a:t>enisto</a:t>
            </a:r>
            <a:r>
              <a:rPr lang="en-US" sz="1500">
                <a:solidFill>
                  <a:srgbClr val="002958"/>
                </a:solidFill>
                <a:latin typeface="Matter" pitchFamily="2" charset="77"/>
                <a:cs typeface="Arial"/>
              </a:rPr>
              <a:t> omni </a:t>
            </a:r>
            <a:r>
              <a:rPr lang="en-US" sz="1500" err="1">
                <a:solidFill>
                  <a:srgbClr val="002958"/>
                </a:solidFill>
                <a:latin typeface="Matter" pitchFamily="2" charset="77"/>
                <a:cs typeface="Arial"/>
              </a:rPr>
              <a:t>consequam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ipsandaere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nemporem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conempore</a:t>
            </a:r>
            <a:r>
              <a:rPr lang="en-US" sz="1500">
                <a:solidFill>
                  <a:srgbClr val="002958"/>
                </a:solidFill>
                <a:latin typeface="Matter" pitchFamily="2" charset="77"/>
                <a:cs typeface="Arial"/>
              </a:rPr>
              <a:t>, nis et qui </a:t>
            </a:r>
            <a:r>
              <a:rPr lang="en-US" sz="1500" err="1">
                <a:solidFill>
                  <a:srgbClr val="002958"/>
                </a:solidFill>
                <a:latin typeface="Matter" pitchFamily="2" charset="77"/>
                <a:cs typeface="Arial"/>
              </a:rPr>
              <a:t>aspeliquo</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officipsa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asperunt</a:t>
            </a:r>
            <a:r>
              <a:rPr lang="en-US" sz="1500">
                <a:solidFill>
                  <a:srgbClr val="002958"/>
                </a:solidFill>
                <a:latin typeface="Matter" pitchFamily="2" charset="77"/>
                <a:cs typeface="Arial"/>
              </a:rPr>
              <a:t>, et magnate qui </a:t>
            </a:r>
            <a:r>
              <a:rPr lang="en-US" sz="1500" err="1">
                <a:solidFill>
                  <a:srgbClr val="002958"/>
                </a:solidFill>
                <a:latin typeface="Matter" pitchFamily="2" charset="77"/>
                <a:cs typeface="Arial"/>
              </a:rPr>
              <a:t>omnis</a:t>
            </a:r>
            <a:r>
              <a:rPr lang="en-US" sz="1500">
                <a:solidFill>
                  <a:srgbClr val="002958"/>
                </a:solidFill>
                <a:latin typeface="Matter" pitchFamily="2" charset="77"/>
                <a:cs typeface="Arial"/>
              </a:rPr>
              <a:t> sit in </a:t>
            </a:r>
            <a:r>
              <a:rPr lang="en-US" sz="1500" err="1">
                <a:solidFill>
                  <a:srgbClr val="002958"/>
                </a:solidFill>
                <a:latin typeface="Matter" pitchFamily="2" charset="77"/>
                <a:cs typeface="Arial"/>
              </a:rPr>
              <a:t>rendus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ullaboribus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veliciur</a:t>
            </a:r>
            <a:r>
              <a:rPr lang="en-US" sz="1500">
                <a:solidFill>
                  <a:srgbClr val="002958"/>
                </a:solidFill>
                <a:latin typeface="Matter" pitchFamily="2" charset="77"/>
                <a:cs typeface="Arial"/>
              </a:rPr>
              <a:t>?</a:t>
            </a:r>
          </a:p>
          <a:p>
            <a:pPr>
              <a:spcAft>
                <a:spcPts val="1200"/>
              </a:spcAft>
            </a:pPr>
            <a:r>
              <a:rPr lang="en-US" sz="1500">
                <a:solidFill>
                  <a:srgbClr val="002958"/>
                </a:solidFill>
                <a:latin typeface="Matter" pitchFamily="2" charset="77"/>
                <a:cs typeface="Arial"/>
              </a:rPr>
              <a:t>Mus. </a:t>
            </a:r>
            <a:r>
              <a:rPr lang="en-US" sz="1500" err="1">
                <a:solidFill>
                  <a:srgbClr val="002958"/>
                </a:solidFill>
                <a:latin typeface="Matter" pitchFamily="2" charset="77"/>
                <a:cs typeface="Arial"/>
              </a:rPr>
              <a:t>Henia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veritam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nonsequiande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quiatemquis</a:t>
            </a:r>
            <a:r>
              <a:rPr lang="en-US" sz="1500">
                <a:solidFill>
                  <a:srgbClr val="002958"/>
                </a:solidFill>
                <a:latin typeface="Matter" pitchFamily="2" charset="77"/>
                <a:cs typeface="Arial"/>
              </a:rPr>
              <a:t> nostrum </a:t>
            </a:r>
            <a:r>
              <a:rPr lang="en-US" sz="1500" err="1">
                <a:solidFill>
                  <a:srgbClr val="002958"/>
                </a:solidFill>
                <a:latin typeface="Matter" pitchFamily="2" charset="77"/>
                <a:cs typeface="Arial"/>
              </a:rPr>
              <a:t>ius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senda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dit</a:t>
            </a:r>
            <a:r>
              <a:rPr lang="en-US" sz="1500">
                <a:solidFill>
                  <a:srgbClr val="002958"/>
                </a:solidFill>
                <a:latin typeface="Matter" pitchFamily="2" charset="77"/>
                <a:cs typeface="Arial"/>
              </a:rPr>
              <a:t> que </a:t>
            </a:r>
            <a:r>
              <a:rPr lang="en-US" sz="1500" err="1">
                <a:solidFill>
                  <a:srgbClr val="002958"/>
                </a:solidFill>
                <a:latin typeface="Matter" pitchFamily="2" charset="77"/>
                <a:cs typeface="Arial"/>
              </a:rPr>
              <a:t>coreria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comniti</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nos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quamusa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mendel</a:t>
            </a:r>
            <a:r>
              <a:rPr lang="en-US" sz="1500">
                <a:solidFill>
                  <a:srgbClr val="002958"/>
                </a:solidFill>
                <a:latin typeface="Matter" pitchFamily="2" charset="77"/>
                <a:cs typeface="Arial"/>
              </a:rPr>
              <a:t> estrum qui </a:t>
            </a:r>
            <a:r>
              <a:rPr lang="en-US" sz="1500" err="1">
                <a:solidFill>
                  <a:srgbClr val="002958"/>
                </a:solidFill>
                <a:latin typeface="Matter" pitchFamily="2" charset="77"/>
                <a:cs typeface="Arial"/>
              </a:rPr>
              <a:t>aliquatus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officipsa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asperunt</a:t>
            </a:r>
            <a:r>
              <a:rPr lang="en-US" sz="1500">
                <a:solidFill>
                  <a:srgbClr val="002958"/>
                </a:solidFill>
                <a:latin typeface="Matter" pitchFamily="2" charset="77"/>
                <a:cs typeface="Arial"/>
              </a:rPr>
              <a:t>, et magnate qui </a:t>
            </a:r>
            <a:r>
              <a:rPr lang="en-US" sz="1500" err="1">
                <a:solidFill>
                  <a:srgbClr val="002958"/>
                </a:solidFill>
                <a:latin typeface="Matter" pitchFamily="2" charset="77"/>
                <a:cs typeface="Arial"/>
              </a:rPr>
              <a:t>omnis</a:t>
            </a:r>
            <a:r>
              <a:rPr lang="en-US" sz="1500">
                <a:solidFill>
                  <a:srgbClr val="002958"/>
                </a:solidFill>
                <a:latin typeface="Matter" pitchFamily="2" charset="77"/>
                <a:cs typeface="Arial"/>
              </a:rPr>
              <a:t> sit in </a:t>
            </a:r>
            <a:r>
              <a:rPr lang="en-US" sz="1500" err="1">
                <a:solidFill>
                  <a:srgbClr val="002958"/>
                </a:solidFill>
                <a:latin typeface="Matter" pitchFamily="2" charset="77"/>
                <a:cs typeface="Arial"/>
              </a:rPr>
              <a:t>rendus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ullaboribus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veliciur</a:t>
            </a:r>
            <a:r>
              <a:rPr lang="en-US" sz="1500">
                <a:solidFill>
                  <a:srgbClr val="002958"/>
                </a:solidFill>
                <a:latin typeface="Matter" pitchFamily="2" charset="77"/>
                <a:cs typeface="Arial"/>
              </a:rPr>
              <a:t>?</a:t>
            </a:r>
          </a:p>
          <a:p>
            <a:pPr>
              <a:spcAft>
                <a:spcPts val="1200"/>
              </a:spcAft>
            </a:pPr>
            <a:r>
              <a:rPr lang="en-US" sz="1500" err="1">
                <a:solidFill>
                  <a:srgbClr val="002958"/>
                </a:solidFill>
                <a:latin typeface="Matter" pitchFamily="2" charset="77"/>
                <a:cs typeface="Arial"/>
              </a:rPr>
              <a:t>Henc</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nemporem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conempore</a:t>
            </a:r>
            <a:r>
              <a:rPr lang="en-US" sz="1500">
                <a:solidFill>
                  <a:srgbClr val="002958"/>
                </a:solidFill>
                <a:latin typeface="Matter" pitchFamily="2" charset="77"/>
                <a:cs typeface="Arial"/>
              </a:rPr>
              <a:t>, nis et qui </a:t>
            </a:r>
            <a:r>
              <a:rPr lang="en-US" sz="1500" err="1">
                <a:solidFill>
                  <a:srgbClr val="002958"/>
                </a:solidFill>
                <a:latin typeface="Matter" pitchFamily="2" charset="77"/>
                <a:cs typeface="Arial"/>
              </a:rPr>
              <a:t>aspeliquo</a:t>
            </a:r>
            <a:r>
              <a:rPr lang="en-US" sz="1500">
                <a:solidFill>
                  <a:srgbClr val="002958"/>
                </a:solidFill>
                <a:latin typeface="Matter" pitchFamily="2" charset="77"/>
                <a:cs typeface="Arial"/>
              </a:rPr>
              <a:t>.</a:t>
            </a:r>
          </a:p>
          <a:p>
            <a:pPr lvl="0"/>
            <a:endParaRPr lang="en-US"/>
          </a:p>
        </p:txBody>
      </p:sp>
      <p:sp>
        <p:nvSpPr>
          <p:cNvPr id="26" name="Text Placeholder 25">
            <a:extLst>
              <a:ext uri="{FF2B5EF4-FFF2-40B4-BE49-F238E27FC236}">
                <a16:creationId xmlns:a16="http://schemas.microsoft.com/office/drawing/2014/main" id="{F38BADF7-9F09-8EEB-4D58-DDDBB17FF2E6}"/>
              </a:ext>
            </a:extLst>
          </p:cNvPr>
          <p:cNvSpPr>
            <a:spLocks noGrp="1"/>
          </p:cNvSpPr>
          <p:nvPr>
            <p:ph type="body" sz="quarter" idx="13" hasCustomPrompt="1"/>
          </p:nvPr>
        </p:nvSpPr>
        <p:spPr>
          <a:xfrm>
            <a:off x="6216188" y="2226342"/>
            <a:ext cx="5305425" cy="3173666"/>
          </a:xfrm>
          <a:prstGeom prst="rect">
            <a:avLst/>
          </a:prstGeom>
        </p:spPr>
        <p:txBody>
          <a:bodyPr/>
          <a:lstStyle>
            <a:lvl1pPr marL="0" indent="0">
              <a:buNone/>
              <a:defRPr sz="1500" b="0" i="0">
                <a:solidFill>
                  <a:srgbClr val="002958"/>
                </a:solidFill>
                <a:latin typeface="Matter" pitchFamily="2" charset="77"/>
              </a:defRPr>
            </a:lvl1pPr>
          </a:lstStyle>
          <a:p>
            <a:pPr>
              <a:spcAft>
                <a:spcPts val="1200"/>
              </a:spcAft>
            </a:pPr>
            <a:r>
              <a:rPr lang="en-US" sz="1500" err="1">
                <a:solidFill>
                  <a:srgbClr val="002958"/>
                </a:solidFill>
                <a:latin typeface="Matter" pitchFamily="2" charset="77"/>
                <a:cs typeface="Arial"/>
              </a:rPr>
              <a:t>Alignam</a:t>
            </a:r>
            <a:r>
              <a:rPr lang="en-US" sz="1500">
                <a:solidFill>
                  <a:srgbClr val="002958"/>
                </a:solidFill>
                <a:latin typeface="Matter" pitchFamily="2" charset="77"/>
                <a:cs typeface="Arial"/>
              </a:rPr>
              <a:t>, cub </a:t>
            </a:r>
            <a:r>
              <a:rPr lang="en-US" sz="1500" err="1">
                <a:solidFill>
                  <a:srgbClr val="002958"/>
                </a:solidFill>
                <a:latin typeface="Matter" pitchFamily="2" charset="77"/>
                <a:cs typeface="Arial"/>
              </a:rPr>
              <a:t>quia</a:t>
            </a:r>
            <a:r>
              <a:rPr lang="en-US" sz="1500">
                <a:solidFill>
                  <a:srgbClr val="002958"/>
                </a:solidFill>
                <a:latin typeface="Matter" pitchFamily="2" charset="77"/>
                <a:cs typeface="Arial"/>
              </a:rPr>
              <a:t> inti </a:t>
            </a:r>
            <a:r>
              <a:rPr lang="en-US" sz="1500" err="1">
                <a:solidFill>
                  <a:srgbClr val="002958"/>
                </a:solidFill>
                <a:latin typeface="Matter" pitchFamily="2" charset="77"/>
                <a:cs typeface="Arial"/>
              </a:rPr>
              <a:t>offic</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duciis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magnihicit</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quist</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optatibusdae</a:t>
            </a:r>
            <a:r>
              <a:rPr lang="en-US" sz="1500">
                <a:solidFill>
                  <a:srgbClr val="002958"/>
                </a:solidFill>
                <a:latin typeface="Matter" pitchFamily="2" charset="77"/>
                <a:cs typeface="Arial"/>
              </a:rPr>
              <a:t> ex et </a:t>
            </a:r>
            <a:r>
              <a:rPr lang="en-US" sz="1500" err="1">
                <a:solidFill>
                  <a:srgbClr val="002958"/>
                </a:solidFill>
                <a:latin typeface="Matter" pitchFamily="2" charset="77"/>
                <a:cs typeface="Arial"/>
              </a:rPr>
              <a:t>enisto</a:t>
            </a:r>
            <a:r>
              <a:rPr lang="en-US" sz="1500">
                <a:solidFill>
                  <a:srgbClr val="002958"/>
                </a:solidFill>
                <a:latin typeface="Matter" pitchFamily="2" charset="77"/>
                <a:cs typeface="Arial"/>
              </a:rPr>
              <a:t> omni </a:t>
            </a:r>
            <a:r>
              <a:rPr lang="en-US" sz="1500" err="1">
                <a:solidFill>
                  <a:srgbClr val="002958"/>
                </a:solidFill>
                <a:latin typeface="Matter" pitchFamily="2" charset="77"/>
                <a:cs typeface="Arial"/>
              </a:rPr>
              <a:t>consequam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ipsandaere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nemporem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conempore</a:t>
            </a:r>
            <a:r>
              <a:rPr lang="en-US" sz="1500">
                <a:solidFill>
                  <a:srgbClr val="002958"/>
                </a:solidFill>
                <a:latin typeface="Matter" pitchFamily="2" charset="77"/>
                <a:cs typeface="Arial"/>
              </a:rPr>
              <a:t>, nis et qui </a:t>
            </a:r>
            <a:r>
              <a:rPr lang="en-US" sz="1500" err="1">
                <a:solidFill>
                  <a:srgbClr val="002958"/>
                </a:solidFill>
                <a:latin typeface="Matter" pitchFamily="2" charset="77"/>
                <a:cs typeface="Arial"/>
              </a:rPr>
              <a:t>aspeliquo</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officipsa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asperunt</a:t>
            </a:r>
            <a:r>
              <a:rPr lang="en-US" sz="1500">
                <a:solidFill>
                  <a:srgbClr val="002958"/>
                </a:solidFill>
                <a:latin typeface="Matter" pitchFamily="2" charset="77"/>
                <a:cs typeface="Arial"/>
              </a:rPr>
              <a:t>, et magnate qui </a:t>
            </a:r>
            <a:r>
              <a:rPr lang="en-US" sz="1500" err="1">
                <a:solidFill>
                  <a:srgbClr val="002958"/>
                </a:solidFill>
                <a:latin typeface="Matter" pitchFamily="2" charset="77"/>
                <a:cs typeface="Arial"/>
              </a:rPr>
              <a:t>omnis</a:t>
            </a:r>
            <a:r>
              <a:rPr lang="en-US" sz="1500">
                <a:solidFill>
                  <a:srgbClr val="002958"/>
                </a:solidFill>
                <a:latin typeface="Matter" pitchFamily="2" charset="77"/>
                <a:cs typeface="Arial"/>
              </a:rPr>
              <a:t> sit in </a:t>
            </a:r>
            <a:r>
              <a:rPr lang="en-US" sz="1500" err="1">
                <a:solidFill>
                  <a:srgbClr val="002958"/>
                </a:solidFill>
                <a:latin typeface="Matter" pitchFamily="2" charset="77"/>
                <a:cs typeface="Arial"/>
              </a:rPr>
              <a:t>rendus</a:t>
            </a:r>
            <a:r>
              <a:rPr lang="en-US" sz="1500">
                <a:solidFill>
                  <a:srgbClr val="002958"/>
                </a:solidFill>
                <a:latin typeface="Matter" pitchFamily="2" charset="77"/>
                <a:cs typeface="Arial"/>
              </a:rPr>
              <a:t>. </a:t>
            </a:r>
          </a:p>
          <a:p>
            <a:pPr>
              <a:spcAft>
                <a:spcPts val="1200"/>
              </a:spcAft>
            </a:pPr>
            <a:r>
              <a:rPr lang="en-US" sz="1500" b="1" err="1">
                <a:solidFill>
                  <a:srgbClr val="F93A2F"/>
                </a:solidFill>
                <a:latin typeface="Matter SemiBold" pitchFamily="2" charset="77"/>
                <a:cs typeface="Arial"/>
              </a:rPr>
              <a:t>Tem</a:t>
            </a:r>
            <a:r>
              <a:rPr lang="en-US" sz="1500" b="1">
                <a:solidFill>
                  <a:srgbClr val="F93A2F"/>
                </a:solidFill>
                <a:latin typeface="Matter SemiBold" pitchFamily="2" charset="77"/>
                <a:cs typeface="Arial"/>
              </a:rPr>
              <a:t> </a:t>
            </a:r>
            <a:r>
              <a:rPr lang="en-US" sz="1500" b="1" err="1">
                <a:solidFill>
                  <a:srgbClr val="F93A2F"/>
                </a:solidFill>
                <a:latin typeface="Matter SemiBold" pitchFamily="2" charset="77"/>
                <a:cs typeface="Arial"/>
              </a:rPr>
              <a:t>ullaboribus</a:t>
            </a:r>
            <a:r>
              <a:rPr lang="en-US" sz="1500" b="1">
                <a:solidFill>
                  <a:srgbClr val="F93A2F"/>
                </a:solidFill>
                <a:latin typeface="Matter SemiBold" pitchFamily="2" charset="77"/>
                <a:cs typeface="Arial"/>
              </a:rPr>
              <a:t>, </a:t>
            </a:r>
            <a:r>
              <a:rPr lang="en-US" sz="1500" b="1" err="1">
                <a:solidFill>
                  <a:srgbClr val="F93A2F"/>
                </a:solidFill>
                <a:latin typeface="Matter SemiBold" pitchFamily="2" charset="77"/>
                <a:cs typeface="Arial"/>
              </a:rPr>
              <a:t>veliciur</a:t>
            </a:r>
            <a:r>
              <a:rPr lang="en-US" sz="1500" b="1">
                <a:solidFill>
                  <a:srgbClr val="F93A2F"/>
                </a:solidFill>
                <a:latin typeface="Matter SemiBold" pitchFamily="2" charset="77"/>
                <a:cs typeface="Arial"/>
              </a:rPr>
              <a:t>?</a:t>
            </a:r>
          </a:p>
          <a:p>
            <a:pPr>
              <a:spcAft>
                <a:spcPts val="1200"/>
              </a:spcAft>
            </a:pPr>
            <a:r>
              <a:rPr lang="en-US" sz="1500">
                <a:solidFill>
                  <a:srgbClr val="002958"/>
                </a:solidFill>
                <a:latin typeface="Matter" pitchFamily="2" charset="77"/>
                <a:cs typeface="Arial"/>
              </a:rPr>
              <a:t>Mus. </a:t>
            </a:r>
            <a:r>
              <a:rPr lang="en-US" sz="1500" err="1">
                <a:solidFill>
                  <a:srgbClr val="002958"/>
                </a:solidFill>
                <a:latin typeface="Matter" pitchFamily="2" charset="77"/>
                <a:cs typeface="Arial"/>
              </a:rPr>
              <a:t>Henia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veritam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nonsequiande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quiatemquis</a:t>
            </a:r>
            <a:r>
              <a:rPr lang="en-US" sz="1500">
                <a:solidFill>
                  <a:srgbClr val="002958"/>
                </a:solidFill>
                <a:latin typeface="Matter" pitchFamily="2" charset="77"/>
                <a:cs typeface="Arial"/>
              </a:rPr>
              <a:t> nostrum </a:t>
            </a:r>
            <a:r>
              <a:rPr lang="en-US" sz="1500" err="1">
                <a:solidFill>
                  <a:srgbClr val="002958"/>
                </a:solidFill>
                <a:latin typeface="Matter" pitchFamily="2" charset="77"/>
                <a:cs typeface="Arial"/>
              </a:rPr>
              <a:t>ius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senda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dit</a:t>
            </a:r>
            <a:r>
              <a:rPr lang="en-US" sz="1500">
                <a:solidFill>
                  <a:srgbClr val="002958"/>
                </a:solidFill>
                <a:latin typeface="Matter" pitchFamily="2" charset="77"/>
                <a:cs typeface="Arial"/>
              </a:rPr>
              <a:t> que </a:t>
            </a:r>
            <a:r>
              <a:rPr lang="en-US" sz="1500" err="1">
                <a:solidFill>
                  <a:srgbClr val="002958"/>
                </a:solidFill>
                <a:latin typeface="Matter" pitchFamily="2" charset="77"/>
                <a:cs typeface="Arial"/>
              </a:rPr>
              <a:t>coreria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comniti</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nos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quamusa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mendel</a:t>
            </a:r>
            <a:r>
              <a:rPr lang="en-US" sz="1500">
                <a:solidFill>
                  <a:srgbClr val="002958"/>
                </a:solidFill>
                <a:latin typeface="Matter" pitchFamily="2" charset="77"/>
                <a:cs typeface="Arial"/>
              </a:rPr>
              <a:t> estrum qui </a:t>
            </a:r>
            <a:r>
              <a:rPr lang="en-US" sz="1500" err="1">
                <a:solidFill>
                  <a:srgbClr val="002958"/>
                </a:solidFill>
                <a:latin typeface="Matter" pitchFamily="2" charset="77"/>
                <a:cs typeface="Arial"/>
              </a:rPr>
              <a:t>aliquatus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officipsa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asperunt</a:t>
            </a:r>
            <a:r>
              <a:rPr lang="en-US" sz="1500">
                <a:solidFill>
                  <a:srgbClr val="002958"/>
                </a:solidFill>
                <a:latin typeface="Matter" pitchFamily="2" charset="77"/>
                <a:cs typeface="Arial"/>
              </a:rPr>
              <a:t>, et magnate qui </a:t>
            </a:r>
            <a:r>
              <a:rPr lang="en-US" sz="1500" err="1">
                <a:solidFill>
                  <a:srgbClr val="002958"/>
                </a:solidFill>
                <a:latin typeface="Matter" pitchFamily="2" charset="77"/>
                <a:cs typeface="Arial"/>
              </a:rPr>
              <a:t>omnis</a:t>
            </a:r>
            <a:r>
              <a:rPr lang="en-US" sz="1500">
                <a:solidFill>
                  <a:srgbClr val="002958"/>
                </a:solidFill>
                <a:latin typeface="Matter" pitchFamily="2" charset="77"/>
                <a:cs typeface="Arial"/>
              </a:rPr>
              <a:t> sit in </a:t>
            </a:r>
            <a:r>
              <a:rPr lang="en-US" sz="1500" err="1">
                <a:solidFill>
                  <a:srgbClr val="002958"/>
                </a:solidFill>
                <a:latin typeface="Matter" pitchFamily="2" charset="77"/>
                <a:cs typeface="Arial"/>
              </a:rPr>
              <a:t>rendus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ullaboribus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veliciur</a:t>
            </a:r>
            <a:r>
              <a:rPr lang="en-US" sz="1500">
                <a:solidFill>
                  <a:srgbClr val="002958"/>
                </a:solidFill>
                <a:latin typeface="Matter" pitchFamily="2" charset="77"/>
                <a:cs typeface="Arial"/>
              </a:rPr>
              <a:t>?</a:t>
            </a:r>
          </a:p>
          <a:p>
            <a:pPr>
              <a:spcAft>
                <a:spcPts val="1200"/>
              </a:spcAft>
            </a:pPr>
            <a:r>
              <a:rPr lang="en-US" sz="1500" err="1">
                <a:solidFill>
                  <a:srgbClr val="002958"/>
                </a:solidFill>
                <a:latin typeface="Matter" pitchFamily="2" charset="77"/>
                <a:cs typeface="Arial"/>
              </a:rPr>
              <a:t>Henc</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nemporem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conempore</a:t>
            </a:r>
            <a:r>
              <a:rPr lang="en-US" sz="1500">
                <a:solidFill>
                  <a:srgbClr val="002958"/>
                </a:solidFill>
                <a:latin typeface="Matter" pitchFamily="2" charset="77"/>
                <a:cs typeface="Arial"/>
              </a:rPr>
              <a:t>, nis et qui </a:t>
            </a:r>
            <a:r>
              <a:rPr lang="en-US" sz="1500" err="1">
                <a:solidFill>
                  <a:srgbClr val="002958"/>
                </a:solidFill>
                <a:latin typeface="Matter" pitchFamily="2" charset="77"/>
                <a:cs typeface="Arial"/>
              </a:rPr>
              <a:t>aspeliquo</a:t>
            </a:r>
            <a:r>
              <a:rPr lang="en-US" sz="1500">
                <a:solidFill>
                  <a:srgbClr val="002958"/>
                </a:solidFill>
                <a:latin typeface="Matter" pitchFamily="2" charset="77"/>
                <a:cs typeface="Arial"/>
              </a:rPr>
              <a:t>.</a:t>
            </a:r>
          </a:p>
          <a:p>
            <a:pPr lvl="0"/>
            <a:endParaRPr lang="en-US"/>
          </a:p>
        </p:txBody>
      </p:sp>
      <p:grpSp>
        <p:nvGrpSpPr>
          <p:cNvPr id="17" name="Group 16">
            <a:extLst>
              <a:ext uri="{FF2B5EF4-FFF2-40B4-BE49-F238E27FC236}">
                <a16:creationId xmlns:a16="http://schemas.microsoft.com/office/drawing/2014/main" id="{53EADE99-BD96-40F8-EA9A-BD488BC62EB6}"/>
              </a:ext>
            </a:extLst>
          </p:cNvPr>
          <p:cNvGrpSpPr/>
          <p:nvPr userDrawn="1"/>
        </p:nvGrpSpPr>
        <p:grpSpPr>
          <a:xfrm>
            <a:off x="-1656" y="-5355"/>
            <a:ext cx="12192000" cy="61943"/>
            <a:chOff x="-75414" y="5881201"/>
            <a:chExt cx="12366026" cy="78222"/>
          </a:xfrm>
        </p:grpSpPr>
        <p:sp>
          <p:nvSpPr>
            <p:cNvPr id="18" name="Rectangle 17">
              <a:extLst>
                <a:ext uri="{FF2B5EF4-FFF2-40B4-BE49-F238E27FC236}">
                  <a16:creationId xmlns:a16="http://schemas.microsoft.com/office/drawing/2014/main" id="{349E5DE5-E5C5-3A8B-82A0-B466B3CF78E4}"/>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32424C-7F22-DF5F-078F-C8496C84A502}"/>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48A6F05-EF86-B549-A44B-D36F5F43F38C}"/>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5A25516-6714-0392-7604-7481C7D6F841}"/>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1EFB7706-3B45-0734-2393-995883896585}"/>
              </a:ext>
            </a:extLst>
          </p:cNvPr>
          <p:cNvSpPr/>
          <p:nvPr userDrawn="1"/>
        </p:nvSpPr>
        <p:spPr>
          <a:xfrm flipV="1">
            <a:off x="0" y="6007946"/>
            <a:ext cx="12192000" cy="45719"/>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C76ECC31-376E-B8AE-D778-B1C54EC1454C}"/>
              </a:ext>
            </a:extLst>
          </p:cNvPr>
          <p:cNvPicPr>
            <a:picLocks noChangeAspect="1"/>
          </p:cNvPicPr>
          <p:nvPr userDrawn="1"/>
        </p:nvPicPr>
        <p:blipFill>
          <a:blip r:embed="rId2"/>
          <a:stretch>
            <a:fillRect/>
          </a:stretch>
        </p:blipFill>
        <p:spPr>
          <a:xfrm>
            <a:off x="620060" y="6263479"/>
            <a:ext cx="1666553" cy="409019"/>
          </a:xfrm>
          <a:prstGeom prst="rect">
            <a:avLst/>
          </a:prstGeom>
        </p:spPr>
      </p:pic>
    </p:spTree>
    <p:extLst>
      <p:ext uri="{BB962C8B-B14F-4D97-AF65-F5344CB8AC3E}">
        <p14:creationId xmlns:p14="http://schemas.microsoft.com/office/powerpoint/2010/main" val="3725319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mp; image slide 1">
    <p:spTree>
      <p:nvGrpSpPr>
        <p:cNvPr id="1" name=""/>
        <p:cNvGrpSpPr/>
        <p:nvPr/>
      </p:nvGrpSpPr>
      <p:grpSpPr>
        <a:xfrm>
          <a:off x="0" y="0"/>
          <a:ext cx="0" cy="0"/>
          <a:chOff x="0" y="0"/>
          <a:chExt cx="0" cy="0"/>
        </a:xfrm>
      </p:grpSpPr>
      <p:sp>
        <p:nvSpPr>
          <p:cNvPr id="23" name="Text Placeholder 21">
            <a:extLst>
              <a:ext uri="{FF2B5EF4-FFF2-40B4-BE49-F238E27FC236}">
                <a16:creationId xmlns:a16="http://schemas.microsoft.com/office/drawing/2014/main" id="{1D0DE403-9290-B9C1-5F40-D01EB88B6B8B}"/>
              </a:ext>
            </a:extLst>
          </p:cNvPr>
          <p:cNvSpPr>
            <a:spLocks noGrp="1"/>
          </p:cNvSpPr>
          <p:nvPr>
            <p:ph type="body" sz="quarter" idx="11" hasCustomPrompt="1"/>
          </p:nvPr>
        </p:nvSpPr>
        <p:spPr>
          <a:xfrm>
            <a:off x="681020" y="1457992"/>
            <a:ext cx="10657540" cy="368548"/>
          </a:xfrm>
          <a:prstGeom prst="rect">
            <a:avLst/>
          </a:prstGeom>
        </p:spPr>
        <p:txBody>
          <a:bodyPr/>
          <a:lstStyle>
            <a:lvl1pPr marL="0" indent="0">
              <a:buNone/>
              <a:defRPr sz="2000" b="0" i="0">
                <a:solidFill>
                  <a:srgbClr val="0186FF"/>
                </a:solidFill>
                <a:latin typeface="Matter" pitchFamily="2" charset="77"/>
              </a:defRPr>
            </a:lvl1pPr>
          </a:lstStyle>
          <a:p>
            <a:pPr lvl="0"/>
            <a:r>
              <a:rPr lang="en-GB"/>
              <a:t>Text &amp; image slide sub-heading</a:t>
            </a:r>
            <a:endParaRPr lang="en-US"/>
          </a:p>
        </p:txBody>
      </p:sp>
      <p:sp>
        <p:nvSpPr>
          <p:cNvPr id="25" name="Text Placeholder 19">
            <a:extLst>
              <a:ext uri="{FF2B5EF4-FFF2-40B4-BE49-F238E27FC236}">
                <a16:creationId xmlns:a16="http://schemas.microsoft.com/office/drawing/2014/main" id="{3A4AF929-CFCB-232E-CA73-8B3FFF0F9203}"/>
              </a:ext>
            </a:extLst>
          </p:cNvPr>
          <p:cNvSpPr>
            <a:spLocks noGrp="1"/>
          </p:cNvSpPr>
          <p:nvPr>
            <p:ph type="body" sz="quarter" idx="10" hasCustomPrompt="1"/>
          </p:nvPr>
        </p:nvSpPr>
        <p:spPr>
          <a:xfrm>
            <a:off x="620060" y="691681"/>
            <a:ext cx="10718500" cy="768350"/>
          </a:xfrm>
          <a:prstGeom prst="rect">
            <a:avLst/>
          </a:prstGeom>
        </p:spPr>
        <p:txBody>
          <a:bodyPr/>
          <a:lstStyle>
            <a:lvl1pPr marL="0" indent="0">
              <a:buNone/>
              <a:defRPr sz="4400" b="1" i="0">
                <a:solidFill>
                  <a:srgbClr val="002958"/>
                </a:solidFill>
                <a:latin typeface="Matter SemiBold" pitchFamily="2" charset="77"/>
              </a:defRPr>
            </a:lvl1pPr>
          </a:lstStyle>
          <a:p>
            <a:pPr lvl="0"/>
            <a:r>
              <a:rPr lang="en-US"/>
              <a:t>Text &amp; image slide heading</a:t>
            </a:r>
          </a:p>
        </p:txBody>
      </p:sp>
      <p:sp>
        <p:nvSpPr>
          <p:cNvPr id="27" name="Text Placeholder 23">
            <a:extLst>
              <a:ext uri="{FF2B5EF4-FFF2-40B4-BE49-F238E27FC236}">
                <a16:creationId xmlns:a16="http://schemas.microsoft.com/office/drawing/2014/main" id="{7D831E5F-E343-E603-15C6-FF6E2D524EBE}"/>
              </a:ext>
            </a:extLst>
          </p:cNvPr>
          <p:cNvSpPr>
            <a:spLocks noGrp="1"/>
          </p:cNvSpPr>
          <p:nvPr>
            <p:ph type="body" sz="quarter" idx="12" hasCustomPrompt="1"/>
          </p:nvPr>
        </p:nvSpPr>
        <p:spPr>
          <a:xfrm>
            <a:off x="681020" y="2226342"/>
            <a:ext cx="4951682" cy="3173666"/>
          </a:xfrm>
          <a:prstGeom prst="rect">
            <a:avLst/>
          </a:prstGeom>
        </p:spPr>
        <p:txBody>
          <a:bodyPr/>
          <a:lstStyle>
            <a:lvl1pPr marL="0" indent="0">
              <a:buNone/>
              <a:defRPr sz="1500" b="0" i="0">
                <a:solidFill>
                  <a:srgbClr val="002958"/>
                </a:solidFill>
                <a:latin typeface="Matter" pitchFamily="2" charset="77"/>
              </a:defRPr>
            </a:lvl1pPr>
          </a:lstStyle>
          <a:p>
            <a:pPr>
              <a:spcAft>
                <a:spcPts val="1200"/>
              </a:spcAft>
            </a:pPr>
            <a:r>
              <a:rPr lang="en-US" sz="1500" err="1">
                <a:solidFill>
                  <a:srgbClr val="002958"/>
                </a:solidFill>
                <a:latin typeface="Matter" pitchFamily="2" charset="77"/>
                <a:cs typeface="Arial"/>
              </a:rPr>
              <a:t>Alignam</a:t>
            </a:r>
            <a:r>
              <a:rPr lang="en-US" sz="1500">
                <a:solidFill>
                  <a:srgbClr val="002958"/>
                </a:solidFill>
                <a:latin typeface="Matter" pitchFamily="2" charset="77"/>
                <a:cs typeface="Arial"/>
              </a:rPr>
              <a:t>, cub </a:t>
            </a:r>
            <a:r>
              <a:rPr lang="en-US" sz="1500" err="1">
                <a:solidFill>
                  <a:srgbClr val="002958"/>
                </a:solidFill>
                <a:latin typeface="Matter" pitchFamily="2" charset="77"/>
                <a:cs typeface="Arial"/>
              </a:rPr>
              <a:t>quia</a:t>
            </a:r>
            <a:r>
              <a:rPr lang="en-US" sz="1500">
                <a:solidFill>
                  <a:srgbClr val="002958"/>
                </a:solidFill>
                <a:latin typeface="Matter" pitchFamily="2" charset="77"/>
                <a:cs typeface="Arial"/>
              </a:rPr>
              <a:t> inti </a:t>
            </a:r>
            <a:r>
              <a:rPr lang="en-US" sz="1500" err="1">
                <a:solidFill>
                  <a:srgbClr val="002958"/>
                </a:solidFill>
                <a:latin typeface="Matter" pitchFamily="2" charset="77"/>
                <a:cs typeface="Arial"/>
              </a:rPr>
              <a:t>offic</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duciis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magnihicit</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quist</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optatibusdae</a:t>
            </a:r>
            <a:r>
              <a:rPr lang="en-US" sz="1500">
                <a:solidFill>
                  <a:srgbClr val="002958"/>
                </a:solidFill>
                <a:latin typeface="Matter" pitchFamily="2" charset="77"/>
                <a:cs typeface="Arial"/>
              </a:rPr>
              <a:t> ex et </a:t>
            </a:r>
            <a:r>
              <a:rPr lang="en-US" sz="1500" err="1">
                <a:solidFill>
                  <a:srgbClr val="002958"/>
                </a:solidFill>
                <a:latin typeface="Matter" pitchFamily="2" charset="77"/>
                <a:cs typeface="Arial"/>
              </a:rPr>
              <a:t>enisto</a:t>
            </a:r>
            <a:r>
              <a:rPr lang="en-US" sz="1500">
                <a:solidFill>
                  <a:srgbClr val="002958"/>
                </a:solidFill>
                <a:latin typeface="Matter" pitchFamily="2" charset="77"/>
                <a:cs typeface="Arial"/>
              </a:rPr>
              <a:t> omni </a:t>
            </a:r>
            <a:r>
              <a:rPr lang="en-US" sz="1500" err="1">
                <a:solidFill>
                  <a:srgbClr val="002958"/>
                </a:solidFill>
                <a:latin typeface="Matter" pitchFamily="2" charset="77"/>
                <a:cs typeface="Arial"/>
              </a:rPr>
              <a:t>consequam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ipsandaere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nemporem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conempore</a:t>
            </a:r>
            <a:r>
              <a:rPr lang="en-US" sz="1500">
                <a:solidFill>
                  <a:srgbClr val="002958"/>
                </a:solidFill>
                <a:latin typeface="Matter" pitchFamily="2" charset="77"/>
                <a:cs typeface="Arial"/>
              </a:rPr>
              <a:t>, nis et qui </a:t>
            </a:r>
            <a:r>
              <a:rPr lang="en-US" sz="1500" err="1">
                <a:solidFill>
                  <a:srgbClr val="002958"/>
                </a:solidFill>
                <a:latin typeface="Matter" pitchFamily="2" charset="77"/>
                <a:cs typeface="Arial"/>
              </a:rPr>
              <a:t>aspeliquo</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officipsa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asperunt</a:t>
            </a:r>
            <a:r>
              <a:rPr lang="en-US" sz="1500">
                <a:solidFill>
                  <a:srgbClr val="002958"/>
                </a:solidFill>
                <a:latin typeface="Matter" pitchFamily="2" charset="77"/>
                <a:cs typeface="Arial"/>
              </a:rPr>
              <a:t>, et magnate qui </a:t>
            </a:r>
            <a:r>
              <a:rPr lang="en-US" sz="1500" err="1">
                <a:solidFill>
                  <a:srgbClr val="002958"/>
                </a:solidFill>
                <a:latin typeface="Matter" pitchFamily="2" charset="77"/>
                <a:cs typeface="Arial"/>
              </a:rPr>
              <a:t>omnis</a:t>
            </a:r>
            <a:r>
              <a:rPr lang="en-US" sz="1500">
                <a:solidFill>
                  <a:srgbClr val="002958"/>
                </a:solidFill>
                <a:latin typeface="Matter" pitchFamily="2" charset="77"/>
                <a:cs typeface="Arial"/>
              </a:rPr>
              <a:t> sit in </a:t>
            </a:r>
            <a:r>
              <a:rPr lang="en-US" sz="1500" err="1">
                <a:solidFill>
                  <a:srgbClr val="002958"/>
                </a:solidFill>
                <a:latin typeface="Matter" pitchFamily="2" charset="77"/>
                <a:cs typeface="Arial"/>
              </a:rPr>
              <a:t>rendus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ullaboribus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veliciur</a:t>
            </a:r>
            <a:r>
              <a:rPr lang="en-US" sz="1500">
                <a:solidFill>
                  <a:srgbClr val="002958"/>
                </a:solidFill>
                <a:latin typeface="Matter" pitchFamily="2" charset="77"/>
                <a:cs typeface="Arial"/>
              </a:rPr>
              <a:t>?</a:t>
            </a:r>
          </a:p>
          <a:p>
            <a:pPr>
              <a:spcAft>
                <a:spcPts val="1200"/>
              </a:spcAft>
            </a:pPr>
            <a:r>
              <a:rPr lang="en-US" sz="1500">
                <a:solidFill>
                  <a:srgbClr val="002958"/>
                </a:solidFill>
                <a:latin typeface="Matter" pitchFamily="2" charset="77"/>
                <a:cs typeface="Arial"/>
              </a:rPr>
              <a:t>Mus. </a:t>
            </a:r>
            <a:r>
              <a:rPr lang="en-US" sz="1500" err="1">
                <a:solidFill>
                  <a:srgbClr val="002958"/>
                </a:solidFill>
                <a:latin typeface="Matter" pitchFamily="2" charset="77"/>
                <a:cs typeface="Arial"/>
              </a:rPr>
              <a:t>Henia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veritam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nonsequiande</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quiatemquis</a:t>
            </a:r>
            <a:r>
              <a:rPr lang="en-US" sz="1500">
                <a:solidFill>
                  <a:srgbClr val="002958"/>
                </a:solidFill>
                <a:latin typeface="Matter" pitchFamily="2" charset="77"/>
                <a:cs typeface="Arial"/>
              </a:rPr>
              <a:t> nostrum </a:t>
            </a:r>
            <a:r>
              <a:rPr lang="en-US" sz="1500" err="1">
                <a:solidFill>
                  <a:srgbClr val="002958"/>
                </a:solidFill>
                <a:latin typeface="Matter" pitchFamily="2" charset="77"/>
                <a:cs typeface="Arial"/>
              </a:rPr>
              <a:t>ius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senda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dit</a:t>
            </a:r>
            <a:r>
              <a:rPr lang="en-US" sz="1500">
                <a:solidFill>
                  <a:srgbClr val="002958"/>
                </a:solidFill>
                <a:latin typeface="Matter" pitchFamily="2" charset="77"/>
                <a:cs typeface="Arial"/>
              </a:rPr>
              <a:t> que </a:t>
            </a:r>
            <a:r>
              <a:rPr lang="en-US" sz="1500" err="1">
                <a:solidFill>
                  <a:srgbClr val="002958"/>
                </a:solidFill>
                <a:latin typeface="Matter" pitchFamily="2" charset="77"/>
                <a:cs typeface="Arial"/>
              </a:rPr>
              <a:t>coreria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comniti</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nos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quamusa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mendel</a:t>
            </a:r>
            <a:r>
              <a:rPr lang="en-US" sz="1500">
                <a:solidFill>
                  <a:srgbClr val="002958"/>
                </a:solidFill>
                <a:latin typeface="Matter" pitchFamily="2" charset="77"/>
                <a:cs typeface="Arial"/>
              </a:rPr>
              <a:t> estrum qui </a:t>
            </a:r>
            <a:r>
              <a:rPr lang="en-US" sz="1500" err="1">
                <a:solidFill>
                  <a:srgbClr val="002958"/>
                </a:solidFill>
                <a:latin typeface="Matter" pitchFamily="2" charset="77"/>
                <a:cs typeface="Arial"/>
              </a:rPr>
              <a:t>aliquatus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officipsa</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asperunt</a:t>
            </a:r>
            <a:r>
              <a:rPr lang="en-US" sz="1500">
                <a:solidFill>
                  <a:srgbClr val="002958"/>
                </a:solidFill>
                <a:latin typeface="Matter" pitchFamily="2" charset="77"/>
                <a:cs typeface="Arial"/>
              </a:rPr>
              <a:t>, et magnate qui </a:t>
            </a:r>
            <a:r>
              <a:rPr lang="en-US" sz="1500" err="1">
                <a:solidFill>
                  <a:srgbClr val="002958"/>
                </a:solidFill>
                <a:latin typeface="Matter" pitchFamily="2" charset="77"/>
                <a:cs typeface="Arial"/>
              </a:rPr>
              <a:t>omnis</a:t>
            </a:r>
            <a:r>
              <a:rPr lang="en-US" sz="1500">
                <a:solidFill>
                  <a:srgbClr val="002958"/>
                </a:solidFill>
                <a:latin typeface="Matter" pitchFamily="2" charset="77"/>
                <a:cs typeface="Arial"/>
              </a:rPr>
              <a:t> sit in </a:t>
            </a:r>
            <a:r>
              <a:rPr lang="en-US" sz="1500" err="1">
                <a:solidFill>
                  <a:srgbClr val="002958"/>
                </a:solidFill>
                <a:latin typeface="Matter" pitchFamily="2" charset="77"/>
                <a:cs typeface="Arial"/>
              </a:rPr>
              <a:t>rendus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Tem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ullaboribus</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veliciur</a:t>
            </a:r>
            <a:r>
              <a:rPr lang="en-US" sz="1500">
                <a:solidFill>
                  <a:srgbClr val="002958"/>
                </a:solidFill>
                <a:latin typeface="Matter" pitchFamily="2" charset="77"/>
                <a:cs typeface="Arial"/>
              </a:rPr>
              <a:t>?</a:t>
            </a:r>
          </a:p>
          <a:p>
            <a:pPr>
              <a:spcAft>
                <a:spcPts val="1200"/>
              </a:spcAft>
            </a:pPr>
            <a:r>
              <a:rPr lang="en-US" sz="1500" err="1">
                <a:solidFill>
                  <a:srgbClr val="002958"/>
                </a:solidFill>
                <a:latin typeface="Matter" pitchFamily="2" charset="77"/>
                <a:cs typeface="Arial"/>
              </a:rPr>
              <a:t>Henc</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nemporem</a:t>
            </a:r>
            <a:r>
              <a:rPr lang="en-US" sz="1500">
                <a:solidFill>
                  <a:srgbClr val="002958"/>
                </a:solidFill>
                <a:latin typeface="Matter" pitchFamily="2" charset="77"/>
                <a:cs typeface="Arial"/>
              </a:rPr>
              <a:t> </a:t>
            </a:r>
            <a:r>
              <a:rPr lang="en-US" sz="1500" err="1">
                <a:solidFill>
                  <a:srgbClr val="002958"/>
                </a:solidFill>
                <a:latin typeface="Matter" pitchFamily="2" charset="77"/>
                <a:cs typeface="Arial"/>
              </a:rPr>
              <a:t>conempore</a:t>
            </a:r>
            <a:r>
              <a:rPr lang="en-US" sz="1500">
                <a:solidFill>
                  <a:srgbClr val="002958"/>
                </a:solidFill>
                <a:latin typeface="Matter" pitchFamily="2" charset="77"/>
                <a:cs typeface="Arial"/>
              </a:rPr>
              <a:t>, nis et qui </a:t>
            </a:r>
            <a:r>
              <a:rPr lang="en-US" sz="1500" err="1">
                <a:solidFill>
                  <a:srgbClr val="002958"/>
                </a:solidFill>
                <a:latin typeface="Matter" pitchFamily="2" charset="77"/>
                <a:cs typeface="Arial"/>
              </a:rPr>
              <a:t>aspeliquo</a:t>
            </a:r>
            <a:r>
              <a:rPr lang="en-US" sz="1500">
                <a:solidFill>
                  <a:srgbClr val="002958"/>
                </a:solidFill>
                <a:latin typeface="Matter" pitchFamily="2" charset="77"/>
                <a:cs typeface="Arial"/>
              </a:rPr>
              <a:t>.</a:t>
            </a:r>
          </a:p>
          <a:p>
            <a:pPr lvl="0"/>
            <a:endParaRPr lang="en-US"/>
          </a:p>
        </p:txBody>
      </p:sp>
      <p:sp>
        <p:nvSpPr>
          <p:cNvPr id="3" name="Picture Placeholder 2">
            <a:extLst>
              <a:ext uri="{FF2B5EF4-FFF2-40B4-BE49-F238E27FC236}">
                <a16:creationId xmlns:a16="http://schemas.microsoft.com/office/drawing/2014/main" id="{6C08C5BC-25E8-D454-CB10-E746E66F72C8}"/>
              </a:ext>
            </a:extLst>
          </p:cNvPr>
          <p:cNvSpPr>
            <a:spLocks noGrp="1"/>
          </p:cNvSpPr>
          <p:nvPr>
            <p:ph type="pic" sz="quarter" idx="13" hasCustomPrompt="1"/>
          </p:nvPr>
        </p:nvSpPr>
        <p:spPr>
          <a:xfrm>
            <a:off x="6559550" y="2226342"/>
            <a:ext cx="4746625" cy="3292475"/>
          </a:xfrm>
          <a:prstGeom prst="rect">
            <a:avLst/>
          </a:prstGeom>
        </p:spPr>
        <p:txBody>
          <a:bodyPr/>
          <a:lstStyle>
            <a:lvl1pPr marL="0" indent="0" algn="ctr">
              <a:buNone/>
              <a:defRPr sz="2000" b="0" i="0">
                <a:solidFill>
                  <a:srgbClr val="002958"/>
                </a:solidFill>
                <a:latin typeface="Matter" pitchFamily="2" charset="77"/>
              </a:defRPr>
            </a:lvl1pPr>
          </a:lstStyle>
          <a:p>
            <a:r>
              <a:rPr lang="en-US"/>
              <a:t>Click below to add picture</a:t>
            </a:r>
          </a:p>
        </p:txBody>
      </p:sp>
      <p:grpSp>
        <p:nvGrpSpPr>
          <p:cNvPr id="17" name="Group 16">
            <a:extLst>
              <a:ext uri="{FF2B5EF4-FFF2-40B4-BE49-F238E27FC236}">
                <a16:creationId xmlns:a16="http://schemas.microsoft.com/office/drawing/2014/main" id="{2CA92F18-D283-BA67-B9B5-FDC72408048E}"/>
              </a:ext>
            </a:extLst>
          </p:cNvPr>
          <p:cNvGrpSpPr/>
          <p:nvPr userDrawn="1"/>
        </p:nvGrpSpPr>
        <p:grpSpPr>
          <a:xfrm>
            <a:off x="-1656" y="-5355"/>
            <a:ext cx="12192000" cy="61943"/>
            <a:chOff x="-75414" y="5881201"/>
            <a:chExt cx="12366026" cy="78222"/>
          </a:xfrm>
        </p:grpSpPr>
        <p:sp>
          <p:nvSpPr>
            <p:cNvPr id="18" name="Rectangle 17">
              <a:extLst>
                <a:ext uri="{FF2B5EF4-FFF2-40B4-BE49-F238E27FC236}">
                  <a16:creationId xmlns:a16="http://schemas.microsoft.com/office/drawing/2014/main" id="{6CEB64EC-4266-ECC3-7BA5-2D3F2A9A0309}"/>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61D48A-B43B-F9FD-2A18-694CE0CA8339}"/>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E3F615E-936D-DACD-D528-A3778BD5C820}"/>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2C2AD32-0654-5286-DDDE-55260F3EEFAB}"/>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13CA0A76-25ED-1B92-CBCA-72D89FA1943D}"/>
              </a:ext>
            </a:extLst>
          </p:cNvPr>
          <p:cNvSpPr/>
          <p:nvPr userDrawn="1"/>
        </p:nvSpPr>
        <p:spPr>
          <a:xfrm flipV="1">
            <a:off x="0" y="6007946"/>
            <a:ext cx="12192000" cy="45719"/>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9BD677C6-21A9-2BCE-8C54-6D8B743C5829}"/>
              </a:ext>
            </a:extLst>
          </p:cNvPr>
          <p:cNvPicPr>
            <a:picLocks noChangeAspect="1"/>
          </p:cNvPicPr>
          <p:nvPr userDrawn="1"/>
        </p:nvPicPr>
        <p:blipFill>
          <a:blip r:embed="rId2"/>
          <a:stretch>
            <a:fillRect/>
          </a:stretch>
        </p:blipFill>
        <p:spPr>
          <a:xfrm>
            <a:off x="620060" y="6263479"/>
            <a:ext cx="1666553" cy="409019"/>
          </a:xfrm>
          <a:prstGeom prst="rect">
            <a:avLst/>
          </a:prstGeom>
        </p:spPr>
      </p:pic>
    </p:spTree>
    <p:extLst>
      <p:ext uri="{BB962C8B-B14F-4D97-AF65-F5344CB8AC3E}">
        <p14:creationId xmlns:p14="http://schemas.microsoft.com/office/powerpoint/2010/main" val="2369603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mp; image slide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8242C80-32F3-A49B-6EA7-973BE8A4CDA5}"/>
              </a:ext>
            </a:extLst>
          </p:cNvPr>
          <p:cNvSpPr/>
          <p:nvPr userDrawn="1"/>
        </p:nvSpPr>
        <p:spPr>
          <a:xfrm>
            <a:off x="-1657" y="55254"/>
            <a:ext cx="4342008" cy="6802746"/>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78DCAA0-E482-58C0-B19E-2E016CCA2539}"/>
              </a:ext>
            </a:extLst>
          </p:cNvPr>
          <p:cNvSpPr>
            <a:spLocks noGrp="1"/>
          </p:cNvSpPr>
          <p:nvPr>
            <p:ph type="body" sz="quarter" idx="10" hasCustomPrompt="1"/>
          </p:nvPr>
        </p:nvSpPr>
        <p:spPr>
          <a:xfrm>
            <a:off x="620062" y="726920"/>
            <a:ext cx="3281380" cy="1360403"/>
          </a:xfrm>
          <a:prstGeom prst="rect">
            <a:avLst/>
          </a:prstGeom>
        </p:spPr>
        <p:txBody>
          <a:bodyPr/>
          <a:lstStyle>
            <a:lvl1pPr marL="0" indent="0">
              <a:buNone/>
              <a:defRPr sz="4400" b="1" i="0">
                <a:solidFill>
                  <a:srgbClr val="F5F5EF"/>
                </a:solidFill>
                <a:latin typeface="Matter SemiBold" pitchFamily="2" charset="77"/>
              </a:defRPr>
            </a:lvl1pPr>
          </a:lstStyle>
          <a:p>
            <a:pPr lvl="0"/>
            <a:r>
              <a:rPr lang="en-US"/>
              <a:t>Text and image slide</a:t>
            </a:r>
          </a:p>
        </p:txBody>
      </p:sp>
      <p:pic>
        <p:nvPicPr>
          <p:cNvPr id="30" name="Picture 29">
            <a:extLst>
              <a:ext uri="{FF2B5EF4-FFF2-40B4-BE49-F238E27FC236}">
                <a16:creationId xmlns:a16="http://schemas.microsoft.com/office/drawing/2014/main" id="{7A19D938-AB0F-80A0-F5DC-122508A1FC7A}"/>
              </a:ext>
            </a:extLst>
          </p:cNvPr>
          <p:cNvPicPr>
            <a:picLocks noChangeAspect="1"/>
          </p:cNvPicPr>
          <p:nvPr userDrawn="1"/>
        </p:nvPicPr>
        <p:blipFill>
          <a:blip r:embed="rId2"/>
          <a:stretch>
            <a:fillRect/>
          </a:stretch>
        </p:blipFill>
        <p:spPr>
          <a:xfrm>
            <a:off x="681020" y="6270811"/>
            <a:ext cx="1546827" cy="379888"/>
          </a:xfrm>
          <a:prstGeom prst="rect">
            <a:avLst/>
          </a:prstGeom>
        </p:spPr>
      </p:pic>
      <p:sp>
        <p:nvSpPr>
          <p:cNvPr id="6" name="Text Placeholder 5">
            <a:extLst>
              <a:ext uri="{FF2B5EF4-FFF2-40B4-BE49-F238E27FC236}">
                <a16:creationId xmlns:a16="http://schemas.microsoft.com/office/drawing/2014/main" id="{2C804CF4-C51B-0638-A248-CAF0D4ED2470}"/>
              </a:ext>
            </a:extLst>
          </p:cNvPr>
          <p:cNvSpPr>
            <a:spLocks noGrp="1"/>
          </p:cNvSpPr>
          <p:nvPr>
            <p:ph type="body" sz="quarter" idx="11" hasCustomPrompt="1"/>
          </p:nvPr>
        </p:nvSpPr>
        <p:spPr>
          <a:xfrm>
            <a:off x="656369" y="2157736"/>
            <a:ext cx="3098500" cy="674187"/>
          </a:xfrm>
          <a:prstGeom prst="rect">
            <a:avLst/>
          </a:prstGeom>
        </p:spPr>
        <p:txBody>
          <a:bodyPr/>
          <a:lstStyle>
            <a:lvl1pPr marL="0" indent="0">
              <a:buNone/>
              <a:defRPr sz="2000" b="0" i="0">
                <a:solidFill>
                  <a:srgbClr val="05CE7C"/>
                </a:solidFill>
                <a:latin typeface="Matter" pitchFamily="2" charset="77"/>
              </a:defRPr>
            </a:lvl1pPr>
          </a:lstStyle>
          <a:p>
            <a:pPr lvl="0"/>
            <a:r>
              <a:rPr lang="en-US"/>
              <a:t>Text and image slide sub-heading</a:t>
            </a:r>
          </a:p>
        </p:txBody>
      </p:sp>
      <p:sp>
        <p:nvSpPr>
          <p:cNvPr id="8" name="Text Placeholder 7">
            <a:extLst>
              <a:ext uri="{FF2B5EF4-FFF2-40B4-BE49-F238E27FC236}">
                <a16:creationId xmlns:a16="http://schemas.microsoft.com/office/drawing/2014/main" id="{CE6D7BF2-FAC0-0744-1178-577CBA3AB413}"/>
              </a:ext>
            </a:extLst>
          </p:cNvPr>
          <p:cNvSpPr>
            <a:spLocks noGrp="1"/>
          </p:cNvSpPr>
          <p:nvPr>
            <p:ph type="body" sz="quarter" idx="12" hasCustomPrompt="1"/>
          </p:nvPr>
        </p:nvSpPr>
        <p:spPr>
          <a:xfrm>
            <a:off x="620062" y="3279165"/>
            <a:ext cx="3229857" cy="2476547"/>
          </a:xfrm>
          <a:prstGeom prst="rect">
            <a:avLst/>
          </a:prstGeom>
        </p:spPr>
        <p:txBody>
          <a:bodyPr/>
          <a:lstStyle>
            <a:lvl1pPr marL="0" indent="0">
              <a:buNone/>
              <a:defRPr sz="1500">
                <a:solidFill>
                  <a:srgbClr val="F5F5EF"/>
                </a:solidFill>
                <a:latin typeface="Matter" pitchFamily="2"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500" err="1">
                <a:solidFill>
                  <a:srgbClr val="F5F5EF"/>
                </a:solidFill>
                <a:latin typeface="Matter" pitchFamily="2" charset="77"/>
                <a:cs typeface="Arial"/>
              </a:rPr>
              <a:t>Alignam</a:t>
            </a:r>
            <a:r>
              <a:rPr lang="en-US" sz="1500">
                <a:solidFill>
                  <a:srgbClr val="F5F5EF"/>
                </a:solidFill>
                <a:latin typeface="Matter" pitchFamily="2" charset="77"/>
                <a:cs typeface="Arial"/>
              </a:rPr>
              <a:t>, cub </a:t>
            </a:r>
            <a:r>
              <a:rPr lang="en-US" sz="1500" err="1">
                <a:solidFill>
                  <a:srgbClr val="F5F5EF"/>
                </a:solidFill>
                <a:latin typeface="Matter" pitchFamily="2" charset="77"/>
                <a:cs typeface="Arial"/>
              </a:rPr>
              <a:t>quia</a:t>
            </a:r>
            <a:r>
              <a:rPr lang="en-US" sz="1500">
                <a:solidFill>
                  <a:srgbClr val="F5F5EF"/>
                </a:solidFill>
                <a:latin typeface="Matter" pitchFamily="2" charset="77"/>
                <a:cs typeface="Arial"/>
              </a:rPr>
              <a:t> inti </a:t>
            </a:r>
            <a:r>
              <a:rPr lang="en-US" sz="1500" err="1">
                <a:solidFill>
                  <a:srgbClr val="F5F5EF"/>
                </a:solidFill>
                <a:latin typeface="Matter" pitchFamily="2" charset="77"/>
                <a:cs typeface="Arial"/>
              </a:rPr>
              <a:t>offic</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tem</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duciis</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magnihicit</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quist</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optatibusdae</a:t>
            </a:r>
            <a:r>
              <a:rPr lang="en-US" sz="1500">
                <a:solidFill>
                  <a:srgbClr val="F5F5EF"/>
                </a:solidFill>
                <a:latin typeface="Matter" pitchFamily="2" charset="77"/>
                <a:cs typeface="Arial"/>
              </a:rPr>
              <a:t> ex et </a:t>
            </a:r>
            <a:r>
              <a:rPr lang="en-US" sz="1500" err="1">
                <a:solidFill>
                  <a:srgbClr val="F5F5EF"/>
                </a:solidFill>
                <a:latin typeface="Matter" pitchFamily="2" charset="77"/>
                <a:cs typeface="Arial"/>
              </a:rPr>
              <a:t>enisto</a:t>
            </a:r>
            <a:r>
              <a:rPr lang="en-US" sz="1500">
                <a:solidFill>
                  <a:srgbClr val="F5F5EF"/>
                </a:solidFill>
                <a:latin typeface="Matter" pitchFamily="2" charset="77"/>
                <a:cs typeface="Arial"/>
              </a:rPr>
              <a:t> omni </a:t>
            </a:r>
            <a:r>
              <a:rPr lang="en-US" sz="1500" err="1">
                <a:solidFill>
                  <a:srgbClr val="F5F5EF"/>
                </a:solidFill>
                <a:latin typeface="Matter" pitchFamily="2" charset="77"/>
                <a:cs typeface="Arial"/>
              </a:rPr>
              <a:t>consequam</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ipsandaere</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nemporem</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conempore</a:t>
            </a:r>
            <a:r>
              <a:rPr lang="en-US" sz="1500">
                <a:solidFill>
                  <a:srgbClr val="F5F5EF"/>
                </a:solidFill>
                <a:latin typeface="Matter" pitchFamily="2" charset="77"/>
                <a:cs typeface="Arial"/>
              </a:rPr>
              <a:t>, nis et qui </a:t>
            </a:r>
            <a:r>
              <a:rPr lang="en-US" sz="1500" err="1">
                <a:solidFill>
                  <a:srgbClr val="F5F5EF"/>
                </a:solidFill>
                <a:latin typeface="Matter" pitchFamily="2" charset="77"/>
                <a:cs typeface="Arial"/>
              </a:rPr>
              <a:t>aspeliquo</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te</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officipsa</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asperunt</a:t>
            </a:r>
            <a:r>
              <a:rPr lang="en-US" sz="1500">
                <a:solidFill>
                  <a:srgbClr val="F5F5EF"/>
                </a:solidFill>
                <a:latin typeface="Matter" pitchFamily="2" charset="77"/>
                <a:cs typeface="Arial"/>
              </a:rPr>
              <a:t>, et magnate qui </a:t>
            </a:r>
            <a:r>
              <a:rPr lang="en-US" sz="1500" err="1">
                <a:solidFill>
                  <a:srgbClr val="F5F5EF"/>
                </a:solidFill>
                <a:latin typeface="Matter" pitchFamily="2" charset="77"/>
                <a:cs typeface="Arial"/>
              </a:rPr>
              <a:t>omnis</a:t>
            </a:r>
            <a:r>
              <a:rPr lang="en-US" sz="1500">
                <a:solidFill>
                  <a:srgbClr val="F5F5EF"/>
                </a:solidFill>
                <a:latin typeface="Matter" pitchFamily="2" charset="77"/>
                <a:cs typeface="Arial"/>
              </a:rPr>
              <a:t> sit in </a:t>
            </a:r>
            <a:r>
              <a:rPr lang="en-US" sz="1500" err="1">
                <a:solidFill>
                  <a:srgbClr val="F5F5EF"/>
                </a:solidFill>
                <a:latin typeface="Matter" pitchFamily="2" charset="77"/>
                <a:cs typeface="Arial"/>
              </a:rPr>
              <a:t>rendus</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Tem</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ullaboribus</a:t>
            </a:r>
            <a:r>
              <a:rPr lang="en-US" sz="1500">
                <a:solidFill>
                  <a:srgbClr val="F5F5EF"/>
                </a:solidFill>
                <a:latin typeface="Matter" pitchFamily="2" charset="77"/>
                <a:cs typeface="Arial"/>
              </a:rPr>
              <a:t>, </a:t>
            </a:r>
            <a:r>
              <a:rPr lang="en-US" sz="1500" err="1">
                <a:solidFill>
                  <a:srgbClr val="F5F5EF"/>
                </a:solidFill>
                <a:latin typeface="Matter" pitchFamily="2" charset="77"/>
                <a:cs typeface="Arial"/>
              </a:rPr>
              <a:t>veliciur</a:t>
            </a:r>
            <a:r>
              <a:rPr lang="en-US" sz="1500">
                <a:solidFill>
                  <a:srgbClr val="F5F5EF"/>
                </a:solidFill>
                <a:latin typeface="Matter" pitchFamily="2" charset="77"/>
                <a:cs typeface="Arial"/>
              </a:rPr>
              <a:t>?</a:t>
            </a:r>
          </a:p>
        </p:txBody>
      </p:sp>
      <p:grpSp>
        <p:nvGrpSpPr>
          <p:cNvPr id="13" name="Group 12">
            <a:extLst>
              <a:ext uri="{FF2B5EF4-FFF2-40B4-BE49-F238E27FC236}">
                <a16:creationId xmlns:a16="http://schemas.microsoft.com/office/drawing/2014/main" id="{17AE2BDE-4846-7E10-F648-331D40040414}"/>
              </a:ext>
            </a:extLst>
          </p:cNvPr>
          <p:cNvGrpSpPr/>
          <p:nvPr userDrawn="1"/>
        </p:nvGrpSpPr>
        <p:grpSpPr>
          <a:xfrm>
            <a:off x="-1656" y="-5355"/>
            <a:ext cx="12192000" cy="61943"/>
            <a:chOff x="-75414" y="5881201"/>
            <a:chExt cx="12366026" cy="78222"/>
          </a:xfrm>
        </p:grpSpPr>
        <p:sp>
          <p:nvSpPr>
            <p:cNvPr id="14" name="Rectangle 13">
              <a:extLst>
                <a:ext uri="{FF2B5EF4-FFF2-40B4-BE49-F238E27FC236}">
                  <a16:creationId xmlns:a16="http://schemas.microsoft.com/office/drawing/2014/main" id="{9CF702F8-10E2-AFE7-BD0B-DFF31360D974}"/>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276226A-6493-1A78-B9EC-03CAD86129CB}"/>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0CAEFE7-6E94-B941-FFE5-3BA970270E38}"/>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25DA4FD-BAB4-4AA3-0A29-03558201A9F9}"/>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Picture Placeholder 2">
            <a:extLst>
              <a:ext uri="{FF2B5EF4-FFF2-40B4-BE49-F238E27FC236}">
                <a16:creationId xmlns:a16="http://schemas.microsoft.com/office/drawing/2014/main" id="{4D003E9D-2F59-0B57-4432-61B9F10AEF11}"/>
              </a:ext>
            </a:extLst>
          </p:cNvPr>
          <p:cNvSpPr>
            <a:spLocks noGrp="1"/>
          </p:cNvSpPr>
          <p:nvPr>
            <p:ph type="pic" sz="quarter" idx="13" hasCustomPrompt="1"/>
          </p:nvPr>
        </p:nvSpPr>
        <p:spPr>
          <a:xfrm>
            <a:off x="4364673" y="55254"/>
            <a:ext cx="7825672" cy="6802437"/>
          </a:xfrm>
          <a:prstGeom prst="rect">
            <a:avLst/>
          </a:prstGeom>
        </p:spPr>
        <p:txBody>
          <a:bodyPr/>
          <a:lstStyle>
            <a:lvl1pPr marL="0" indent="0" algn="ctr">
              <a:buNone/>
              <a:defRPr sz="2000">
                <a:solidFill>
                  <a:srgbClr val="002958"/>
                </a:solidFill>
                <a:latin typeface="Matter" pitchFamily="2"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below to add picture</a:t>
            </a:r>
          </a:p>
          <a:p>
            <a:endParaRPr lang="en-US"/>
          </a:p>
        </p:txBody>
      </p:sp>
    </p:spTree>
    <p:extLst>
      <p:ext uri="{BB962C8B-B14F-4D97-AF65-F5344CB8AC3E}">
        <p14:creationId xmlns:p14="http://schemas.microsoft.com/office/powerpoint/2010/main" val="2612198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7A6930C6-C825-74CA-FF9B-12A6576B7278}"/>
              </a:ext>
            </a:extLst>
          </p:cNvPr>
          <p:cNvSpPr>
            <a:spLocks noGrp="1"/>
          </p:cNvSpPr>
          <p:nvPr>
            <p:ph type="pic" sz="quarter" idx="13" hasCustomPrompt="1"/>
          </p:nvPr>
        </p:nvSpPr>
        <p:spPr>
          <a:xfrm>
            <a:off x="778462" y="2238534"/>
            <a:ext cx="4939586" cy="3292475"/>
          </a:xfrm>
          <a:prstGeom prst="rect">
            <a:avLst/>
          </a:prstGeom>
        </p:spPr>
        <p:txBody>
          <a:bodyPr/>
          <a:lstStyle>
            <a:lvl1pPr marL="0" indent="0" algn="ctr">
              <a:buNone/>
              <a:defRPr sz="2000" b="0" i="0">
                <a:solidFill>
                  <a:srgbClr val="002958"/>
                </a:solidFill>
                <a:latin typeface="Matter" pitchFamily="2" charset="77"/>
              </a:defRPr>
            </a:lvl1pPr>
          </a:lstStyle>
          <a:p>
            <a:r>
              <a:rPr lang="en-US"/>
              <a:t>Click below to add picture</a:t>
            </a:r>
          </a:p>
        </p:txBody>
      </p:sp>
      <p:sp>
        <p:nvSpPr>
          <p:cNvPr id="22" name="Picture Placeholder 2">
            <a:extLst>
              <a:ext uri="{FF2B5EF4-FFF2-40B4-BE49-F238E27FC236}">
                <a16:creationId xmlns:a16="http://schemas.microsoft.com/office/drawing/2014/main" id="{10C475D7-89A3-5097-C258-E8E77B4B880E}"/>
              </a:ext>
            </a:extLst>
          </p:cNvPr>
          <p:cNvSpPr>
            <a:spLocks noGrp="1"/>
          </p:cNvSpPr>
          <p:nvPr>
            <p:ph type="pic" sz="quarter" idx="14" hasCustomPrompt="1"/>
          </p:nvPr>
        </p:nvSpPr>
        <p:spPr>
          <a:xfrm>
            <a:off x="6472126" y="2238534"/>
            <a:ext cx="4939586" cy="3292475"/>
          </a:xfrm>
          <a:prstGeom prst="rect">
            <a:avLst/>
          </a:prstGeom>
        </p:spPr>
        <p:txBody>
          <a:bodyPr/>
          <a:lstStyle>
            <a:lvl1pPr marL="0" indent="0" algn="ctr">
              <a:buNone/>
              <a:defRPr sz="2000" b="0" i="0">
                <a:solidFill>
                  <a:srgbClr val="002958"/>
                </a:solidFill>
                <a:latin typeface="Matter" pitchFamily="2" charset="77"/>
              </a:defRPr>
            </a:lvl1pPr>
          </a:lstStyle>
          <a:p>
            <a:r>
              <a:rPr lang="en-US"/>
              <a:t>Click below to add picture</a:t>
            </a:r>
          </a:p>
        </p:txBody>
      </p:sp>
      <p:sp>
        <p:nvSpPr>
          <p:cNvPr id="19" name="Text Placeholder 21">
            <a:extLst>
              <a:ext uri="{FF2B5EF4-FFF2-40B4-BE49-F238E27FC236}">
                <a16:creationId xmlns:a16="http://schemas.microsoft.com/office/drawing/2014/main" id="{F9B9C62C-4390-2A55-BB0F-CC78A09566E1}"/>
              </a:ext>
            </a:extLst>
          </p:cNvPr>
          <p:cNvSpPr>
            <a:spLocks noGrp="1"/>
          </p:cNvSpPr>
          <p:nvPr>
            <p:ph type="body" sz="quarter" idx="11" hasCustomPrompt="1"/>
          </p:nvPr>
        </p:nvSpPr>
        <p:spPr>
          <a:xfrm>
            <a:off x="681020" y="1457992"/>
            <a:ext cx="10657540" cy="368548"/>
          </a:xfrm>
          <a:prstGeom prst="rect">
            <a:avLst/>
          </a:prstGeom>
        </p:spPr>
        <p:txBody>
          <a:bodyPr/>
          <a:lstStyle>
            <a:lvl1pPr marL="0" indent="0">
              <a:buNone/>
              <a:defRPr sz="2000" b="0" i="0">
                <a:solidFill>
                  <a:srgbClr val="0186FF"/>
                </a:solidFill>
                <a:latin typeface="Matter" pitchFamily="2" charset="77"/>
              </a:defRPr>
            </a:lvl1pPr>
          </a:lstStyle>
          <a:p>
            <a:pPr lvl="0"/>
            <a:r>
              <a:rPr lang="en-GB"/>
              <a:t>Image slide sub-heading</a:t>
            </a:r>
            <a:endParaRPr lang="en-US"/>
          </a:p>
        </p:txBody>
      </p:sp>
      <p:sp>
        <p:nvSpPr>
          <p:cNvPr id="20" name="Text Placeholder 19">
            <a:extLst>
              <a:ext uri="{FF2B5EF4-FFF2-40B4-BE49-F238E27FC236}">
                <a16:creationId xmlns:a16="http://schemas.microsoft.com/office/drawing/2014/main" id="{E467EF5C-FA95-AB7F-7DF3-D30A5B5F7AC9}"/>
              </a:ext>
            </a:extLst>
          </p:cNvPr>
          <p:cNvSpPr>
            <a:spLocks noGrp="1"/>
          </p:cNvSpPr>
          <p:nvPr>
            <p:ph type="body" sz="quarter" idx="10" hasCustomPrompt="1"/>
          </p:nvPr>
        </p:nvSpPr>
        <p:spPr>
          <a:xfrm>
            <a:off x="620060" y="691681"/>
            <a:ext cx="10718500" cy="768350"/>
          </a:xfrm>
          <a:prstGeom prst="rect">
            <a:avLst/>
          </a:prstGeom>
        </p:spPr>
        <p:txBody>
          <a:bodyPr/>
          <a:lstStyle>
            <a:lvl1pPr marL="0" indent="0">
              <a:buNone/>
              <a:defRPr sz="4400" b="1" i="0">
                <a:solidFill>
                  <a:srgbClr val="002958"/>
                </a:solidFill>
                <a:latin typeface="Matter SemiBold" pitchFamily="2" charset="77"/>
              </a:defRPr>
            </a:lvl1pPr>
          </a:lstStyle>
          <a:p>
            <a:pPr lvl="0"/>
            <a:r>
              <a:rPr lang="en-US"/>
              <a:t>Only image slide</a:t>
            </a:r>
          </a:p>
        </p:txBody>
      </p:sp>
      <p:grpSp>
        <p:nvGrpSpPr>
          <p:cNvPr id="24" name="Group 23">
            <a:extLst>
              <a:ext uri="{FF2B5EF4-FFF2-40B4-BE49-F238E27FC236}">
                <a16:creationId xmlns:a16="http://schemas.microsoft.com/office/drawing/2014/main" id="{52CB1D06-DC0A-FC8E-B630-D50F4D28D347}"/>
              </a:ext>
            </a:extLst>
          </p:cNvPr>
          <p:cNvGrpSpPr/>
          <p:nvPr userDrawn="1"/>
        </p:nvGrpSpPr>
        <p:grpSpPr>
          <a:xfrm>
            <a:off x="-1656" y="-5355"/>
            <a:ext cx="12192000" cy="61943"/>
            <a:chOff x="-75414" y="5881201"/>
            <a:chExt cx="12366026" cy="78222"/>
          </a:xfrm>
        </p:grpSpPr>
        <p:sp>
          <p:nvSpPr>
            <p:cNvPr id="25" name="Rectangle 24">
              <a:extLst>
                <a:ext uri="{FF2B5EF4-FFF2-40B4-BE49-F238E27FC236}">
                  <a16:creationId xmlns:a16="http://schemas.microsoft.com/office/drawing/2014/main" id="{298A97E2-9036-A562-7605-7928089912A5}"/>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5FB1BBB-7B84-4665-CEBD-098F18579A48}"/>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0EA7537-DFAF-1BD7-4054-71D8C5C3152F}"/>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F6B3654-4DA6-3450-047A-12204C120381}"/>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15E9DBDA-E325-CD55-6E28-9DFC4B1C2590}"/>
              </a:ext>
            </a:extLst>
          </p:cNvPr>
          <p:cNvSpPr/>
          <p:nvPr userDrawn="1"/>
        </p:nvSpPr>
        <p:spPr>
          <a:xfrm flipV="1">
            <a:off x="0" y="6007946"/>
            <a:ext cx="12192000" cy="45719"/>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8BB39A2C-CF48-0892-4573-4228DE7AD041}"/>
              </a:ext>
            </a:extLst>
          </p:cNvPr>
          <p:cNvPicPr>
            <a:picLocks noChangeAspect="1"/>
          </p:cNvPicPr>
          <p:nvPr userDrawn="1"/>
        </p:nvPicPr>
        <p:blipFill>
          <a:blip r:embed="rId2"/>
          <a:stretch>
            <a:fillRect/>
          </a:stretch>
        </p:blipFill>
        <p:spPr>
          <a:xfrm>
            <a:off x="620060" y="6263479"/>
            <a:ext cx="1666553" cy="409019"/>
          </a:xfrm>
          <a:prstGeom prst="rect">
            <a:avLst/>
          </a:prstGeom>
        </p:spPr>
      </p:pic>
    </p:spTree>
    <p:extLst>
      <p:ext uri="{BB962C8B-B14F-4D97-AF65-F5344CB8AC3E}">
        <p14:creationId xmlns:p14="http://schemas.microsoft.com/office/powerpoint/2010/main" val="2683585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7A6930C6-C825-74CA-FF9B-12A6576B7278}"/>
              </a:ext>
            </a:extLst>
          </p:cNvPr>
          <p:cNvSpPr>
            <a:spLocks noGrp="1"/>
          </p:cNvSpPr>
          <p:nvPr>
            <p:ph type="pic" sz="quarter" idx="13"/>
          </p:nvPr>
        </p:nvSpPr>
        <p:spPr>
          <a:xfrm>
            <a:off x="0" y="64346"/>
            <a:ext cx="12190344" cy="5989319"/>
          </a:xfrm>
          <a:prstGeom prst="rect">
            <a:avLst/>
          </a:prstGeom>
        </p:spPr>
        <p:txBody>
          <a:bodyPr/>
          <a:lstStyle>
            <a:lvl1pPr marL="0" indent="0" algn="ctr">
              <a:buNone/>
              <a:defRPr sz="2000" b="0" i="0">
                <a:solidFill>
                  <a:srgbClr val="002958"/>
                </a:solidFill>
                <a:latin typeface="Matter" pitchFamily="2" charset="77"/>
              </a:defRPr>
            </a:lvl1pPr>
          </a:lstStyle>
          <a:p>
            <a:endParaRPr lang="en-US"/>
          </a:p>
          <a:p>
            <a:endParaRPr lang="en-US"/>
          </a:p>
          <a:p>
            <a:endParaRPr lang="en-US"/>
          </a:p>
          <a:p>
            <a:r>
              <a:rPr lang="en-US"/>
              <a:t>Click below to add picture</a:t>
            </a:r>
          </a:p>
        </p:txBody>
      </p:sp>
      <p:grpSp>
        <p:nvGrpSpPr>
          <p:cNvPr id="10" name="Group 9">
            <a:extLst>
              <a:ext uri="{FF2B5EF4-FFF2-40B4-BE49-F238E27FC236}">
                <a16:creationId xmlns:a16="http://schemas.microsoft.com/office/drawing/2014/main" id="{784E5EE6-E3AC-466F-7871-C8CD97C26736}"/>
              </a:ext>
            </a:extLst>
          </p:cNvPr>
          <p:cNvGrpSpPr/>
          <p:nvPr userDrawn="1"/>
        </p:nvGrpSpPr>
        <p:grpSpPr>
          <a:xfrm>
            <a:off x="-1656" y="-5355"/>
            <a:ext cx="12192000" cy="61943"/>
            <a:chOff x="-75414" y="5881201"/>
            <a:chExt cx="12366026" cy="78222"/>
          </a:xfrm>
        </p:grpSpPr>
        <p:sp>
          <p:nvSpPr>
            <p:cNvPr id="11" name="Rectangle 10">
              <a:extLst>
                <a:ext uri="{FF2B5EF4-FFF2-40B4-BE49-F238E27FC236}">
                  <a16:creationId xmlns:a16="http://schemas.microsoft.com/office/drawing/2014/main" id="{714AD92B-58E5-E7B7-C243-DB7CC600BE0B}"/>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06ECAF9-2C8A-EFFC-DE14-32C931648A4D}"/>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40E748E-2432-4C5F-E243-476F850FF0B0}"/>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BE51CCC-D24D-86A6-0F7E-CE5E639108EC}"/>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5DAA5022-6FEB-428B-5BEF-13D5D7057C81}"/>
              </a:ext>
            </a:extLst>
          </p:cNvPr>
          <p:cNvSpPr/>
          <p:nvPr userDrawn="1"/>
        </p:nvSpPr>
        <p:spPr>
          <a:xfrm flipV="1">
            <a:off x="0" y="6007946"/>
            <a:ext cx="12192000" cy="45719"/>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FC383A12-D93F-6C4F-F2AF-CA08850D7522}"/>
              </a:ext>
            </a:extLst>
          </p:cNvPr>
          <p:cNvPicPr>
            <a:picLocks noChangeAspect="1"/>
          </p:cNvPicPr>
          <p:nvPr userDrawn="1"/>
        </p:nvPicPr>
        <p:blipFill>
          <a:blip r:embed="rId2"/>
          <a:stretch>
            <a:fillRect/>
          </a:stretch>
        </p:blipFill>
        <p:spPr>
          <a:xfrm>
            <a:off x="620060" y="6263479"/>
            <a:ext cx="1666553" cy="409019"/>
          </a:xfrm>
          <a:prstGeom prst="rect">
            <a:avLst/>
          </a:prstGeom>
        </p:spPr>
      </p:pic>
    </p:spTree>
    <p:extLst>
      <p:ext uri="{BB962C8B-B14F-4D97-AF65-F5344CB8AC3E}">
        <p14:creationId xmlns:p14="http://schemas.microsoft.com/office/powerpoint/2010/main" val="167414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1CE88E9-EBC5-FD68-10F3-1CAC587A574B}"/>
              </a:ext>
            </a:extLst>
          </p:cNvPr>
          <p:cNvPicPr>
            <a:picLocks noChangeAspect="1"/>
          </p:cNvPicPr>
          <p:nvPr userDrawn="1"/>
        </p:nvPicPr>
        <p:blipFill>
          <a:blip r:embed="rId2"/>
          <a:stretch>
            <a:fillRect/>
          </a:stretch>
        </p:blipFill>
        <p:spPr>
          <a:xfrm>
            <a:off x="644445" y="5686434"/>
            <a:ext cx="2506396" cy="615140"/>
          </a:xfrm>
          <a:prstGeom prst="rect">
            <a:avLst/>
          </a:prstGeom>
        </p:spPr>
      </p:pic>
      <p:pic>
        <p:nvPicPr>
          <p:cNvPr id="11" name="Picture 10">
            <a:extLst>
              <a:ext uri="{FF2B5EF4-FFF2-40B4-BE49-F238E27FC236}">
                <a16:creationId xmlns:a16="http://schemas.microsoft.com/office/drawing/2014/main" id="{7A1A3C7A-16CB-74F9-5A50-A217CECAB141}"/>
              </a:ext>
            </a:extLst>
          </p:cNvPr>
          <p:cNvPicPr>
            <a:picLocks noChangeAspect="1"/>
          </p:cNvPicPr>
          <p:nvPr userDrawn="1"/>
        </p:nvPicPr>
        <p:blipFill>
          <a:blip r:embed="rId3"/>
          <a:stretch>
            <a:fillRect/>
          </a:stretch>
        </p:blipFill>
        <p:spPr>
          <a:xfrm>
            <a:off x="5546748" y="-22302"/>
            <a:ext cx="7264261" cy="6969130"/>
          </a:xfrm>
          <a:prstGeom prst="rect">
            <a:avLst/>
          </a:prstGeom>
        </p:spPr>
      </p:pic>
      <p:sp>
        <p:nvSpPr>
          <p:cNvPr id="19" name="TextBox 18">
            <a:extLst>
              <a:ext uri="{FF2B5EF4-FFF2-40B4-BE49-F238E27FC236}">
                <a16:creationId xmlns:a16="http://schemas.microsoft.com/office/drawing/2014/main" id="{7504DE79-85E6-2226-750F-738E76B54CDF}"/>
              </a:ext>
            </a:extLst>
          </p:cNvPr>
          <p:cNvSpPr txBox="1"/>
          <p:nvPr userDrawn="1"/>
        </p:nvSpPr>
        <p:spPr>
          <a:xfrm>
            <a:off x="644445" y="737334"/>
            <a:ext cx="5070555" cy="1015663"/>
          </a:xfrm>
          <a:prstGeom prst="rect">
            <a:avLst/>
          </a:prstGeom>
          <a:noFill/>
        </p:spPr>
        <p:txBody>
          <a:bodyPr wrap="square" rtlCol="0">
            <a:spAutoFit/>
          </a:bodyPr>
          <a:lstStyle/>
          <a:p>
            <a:r>
              <a:rPr lang="en-US" sz="6000" b="1">
                <a:solidFill>
                  <a:srgbClr val="002958"/>
                </a:solidFill>
                <a:latin typeface="Matter SemiBold" pitchFamily="2" charset="77"/>
              </a:rPr>
              <a:t>Contact us</a:t>
            </a:r>
          </a:p>
        </p:txBody>
      </p:sp>
      <p:sp>
        <p:nvSpPr>
          <p:cNvPr id="20" name="TextBox 19">
            <a:extLst>
              <a:ext uri="{FF2B5EF4-FFF2-40B4-BE49-F238E27FC236}">
                <a16:creationId xmlns:a16="http://schemas.microsoft.com/office/drawing/2014/main" id="{FBC91140-FAF5-85A9-CC9A-2528A9FCCB3A}"/>
              </a:ext>
            </a:extLst>
          </p:cNvPr>
          <p:cNvSpPr txBox="1"/>
          <p:nvPr userDrawn="1"/>
        </p:nvSpPr>
        <p:spPr>
          <a:xfrm>
            <a:off x="644445" y="2305615"/>
            <a:ext cx="4820607" cy="400110"/>
          </a:xfrm>
          <a:prstGeom prst="rect">
            <a:avLst/>
          </a:prstGeom>
          <a:noFill/>
        </p:spPr>
        <p:txBody>
          <a:bodyPr wrap="square" rtlCol="0">
            <a:spAutoFit/>
          </a:bodyPr>
          <a:lstStyle/>
          <a:p>
            <a:r>
              <a:rPr lang="en-US" sz="2000">
                <a:solidFill>
                  <a:srgbClr val="0186FF"/>
                </a:solidFill>
                <a:latin typeface="Matter" pitchFamily="2" charset="77"/>
              </a:rPr>
              <a:t>For more information:</a:t>
            </a:r>
          </a:p>
        </p:txBody>
      </p:sp>
      <p:sp>
        <p:nvSpPr>
          <p:cNvPr id="22" name="TextBox 21">
            <a:extLst>
              <a:ext uri="{FF2B5EF4-FFF2-40B4-BE49-F238E27FC236}">
                <a16:creationId xmlns:a16="http://schemas.microsoft.com/office/drawing/2014/main" id="{FEE0F8D8-41B2-BC71-91E2-83AE2C40AA83}"/>
              </a:ext>
            </a:extLst>
          </p:cNvPr>
          <p:cNvSpPr txBox="1"/>
          <p:nvPr userDrawn="1"/>
        </p:nvSpPr>
        <p:spPr>
          <a:xfrm>
            <a:off x="644445" y="4460486"/>
            <a:ext cx="6406896" cy="400110"/>
          </a:xfrm>
          <a:prstGeom prst="rect">
            <a:avLst/>
          </a:prstGeom>
          <a:noFill/>
        </p:spPr>
        <p:txBody>
          <a:bodyPr wrap="square">
            <a:spAutoFit/>
          </a:bodyPr>
          <a:lstStyle/>
          <a:p>
            <a:r>
              <a:rPr lang="en-US" sz="2000" b="1" err="1">
                <a:solidFill>
                  <a:srgbClr val="F93A2F"/>
                </a:solidFill>
                <a:latin typeface="Matter SemiBold" pitchFamily="2" charset="77"/>
              </a:rPr>
              <a:t>www.severnside-rail.org.uk</a:t>
            </a:r>
            <a:endParaRPr lang="en-US" sz="2000" b="1">
              <a:solidFill>
                <a:srgbClr val="F93A2F"/>
              </a:solidFill>
              <a:latin typeface="Matter SemiBold" pitchFamily="2" charset="77"/>
            </a:endParaRPr>
          </a:p>
        </p:txBody>
      </p:sp>
      <p:sp>
        <p:nvSpPr>
          <p:cNvPr id="7" name="Text Placeholder 6">
            <a:extLst>
              <a:ext uri="{FF2B5EF4-FFF2-40B4-BE49-F238E27FC236}">
                <a16:creationId xmlns:a16="http://schemas.microsoft.com/office/drawing/2014/main" id="{2C9001BE-877A-DC7F-BE0B-214E17CC8275}"/>
              </a:ext>
            </a:extLst>
          </p:cNvPr>
          <p:cNvSpPr>
            <a:spLocks noGrp="1"/>
          </p:cNvSpPr>
          <p:nvPr>
            <p:ph type="body" sz="quarter" idx="10" hasCustomPrompt="1"/>
          </p:nvPr>
        </p:nvSpPr>
        <p:spPr>
          <a:xfrm>
            <a:off x="644445" y="3069421"/>
            <a:ext cx="4511675" cy="1332703"/>
          </a:xfrm>
          <a:prstGeom prst="rect">
            <a:avLst/>
          </a:prstGeom>
        </p:spPr>
        <p:txBody>
          <a:bodyPr/>
          <a:lstStyle>
            <a:lvl1pPr marL="0" indent="0">
              <a:buNone/>
              <a:defRPr sz="2000" b="0" i="0">
                <a:solidFill>
                  <a:srgbClr val="002958"/>
                </a:solidFill>
                <a:latin typeface="Matter" pitchFamily="2" charset="77"/>
              </a:defRPr>
            </a:lvl1pPr>
          </a:lstStyle>
          <a:p>
            <a:pPr lvl="0"/>
            <a:r>
              <a:rPr lang="en-US" err="1"/>
              <a:t>Firstname</a:t>
            </a:r>
            <a:r>
              <a:rPr lang="en-US"/>
              <a:t> Surname</a:t>
            </a:r>
            <a:br>
              <a:rPr lang="en-US"/>
            </a:br>
            <a:r>
              <a:rPr lang="en-US"/>
              <a:t>Tel: 01234 567890</a:t>
            </a:r>
            <a:br>
              <a:rPr lang="en-US"/>
            </a:br>
            <a:r>
              <a:rPr lang="en-US"/>
              <a:t>Email: </a:t>
            </a:r>
            <a:r>
              <a:rPr lang="en-US" err="1"/>
              <a:t>name@email.com</a:t>
            </a:r>
            <a:endParaRPr lang="en-US"/>
          </a:p>
        </p:txBody>
      </p:sp>
    </p:spTree>
    <p:extLst>
      <p:ext uri="{BB962C8B-B14F-4D97-AF65-F5344CB8AC3E}">
        <p14:creationId xmlns:p14="http://schemas.microsoft.com/office/powerpoint/2010/main" val="2120567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642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25066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61" r:id="rId4"/>
    <p:sldLayoutId id="2147483662" r:id="rId5"/>
    <p:sldLayoutId id="2147483653" r:id="rId6"/>
    <p:sldLayoutId id="2147483663" r:id="rId7"/>
    <p:sldLayoutId id="2147483664" r:id="rId8"/>
    <p:sldLayoutId id="2147483655"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image" Target="../media/image1.png"/><Relationship Id="rId16"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hyperlink" Target="mailto:info@severnside-rail.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pic>
        <p:nvPicPr>
          <p:cNvPr id="6" name="Picture 5" descr="Logo for Severnside Community Rail Partnership.">
            <a:extLst>
              <a:ext uri="{FF2B5EF4-FFF2-40B4-BE49-F238E27FC236}">
                <a16:creationId xmlns:a16="http://schemas.microsoft.com/office/drawing/2014/main" id="{423E932A-FB0D-952A-C01A-D351BAD1734B}"/>
              </a:ext>
            </a:extLst>
          </p:cNvPr>
          <p:cNvPicPr>
            <a:picLocks noChangeAspect="1"/>
          </p:cNvPicPr>
          <p:nvPr/>
        </p:nvPicPr>
        <p:blipFill>
          <a:blip r:embed="rId2"/>
          <a:stretch>
            <a:fillRect/>
          </a:stretch>
        </p:blipFill>
        <p:spPr>
          <a:xfrm>
            <a:off x="644445" y="5686434"/>
            <a:ext cx="2506396" cy="615140"/>
          </a:xfrm>
          <a:prstGeom prst="rect">
            <a:avLst/>
          </a:prstGeom>
        </p:spPr>
      </p:pic>
      <p:sp>
        <p:nvSpPr>
          <p:cNvPr id="9" name="TextBox 8">
            <a:extLst>
              <a:ext uri="{FF2B5EF4-FFF2-40B4-BE49-F238E27FC236}">
                <a16:creationId xmlns:a16="http://schemas.microsoft.com/office/drawing/2014/main" id="{557B70CC-D020-5392-D7EF-217F58B6DD35}"/>
              </a:ext>
            </a:extLst>
          </p:cNvPr>
          <p:cNvSpPr txBox="1"/>
          <p:nvPr/>
        </p:nvSpPr>
        <p:spPr>
          <a:xfrm>
            <a:off x="515108" y="622571"/>
            <a:ext cx="5364582" cy="2585323"/>
          </a:xfrm>
          <a:prstGeom prst="rect">
            <a:avLst/>
          </a:prstGeom>
          <a:noFill/>
        </p:spPr>
        <p:txBody>
          <a:bodyPr wrap="square" rtlCol="0">
            <a:spAutoFit/>
          </a:bodyPr>
          <a:lstStyle/>
          <a:p>
            <a:r>
              <a:rPr lang="en-US" sz="5400" b="1" dirty="0">
                <a:solidFill>
                  <a:srgbClr val="002958"/>
                </a:solidFill>
                <a:latin typeface="Matter SemiBold" pitchFamily="2" charset="77"/>
              </a:rPr>
              <a:t>Making data collection more accessible</a:t>
            </a:r>
          </a:p>
        </p:txBody>
      </p:sp>
      <p:sp>
        <p:nvSpPr>
          <p:cNvPr id="10" name="TextBox 9">
            <a:extLst>
              <a:ext uri="{FF2B5EF4-FFF2-40B4-BE49-F238E27FC236}">
                <a16:creationId xmlns:a16="http://schemas.microsoft.com/office/drawing/2014/main" id="{83228B1E-CC8F-6299-D3F2-2714DCD57D6D}"/>
              </a:ext>
            </a:extLst>
          </p:cNvPr>
          <p:cNvSpPr txBox="1"/>
          <p:nvPr/>
        </p:nvSpPr>
        <p:spPr>
          <a:xfrm>
            <a:off x="515108" y="3458374"/>
            <a:ext cx="3914863" cy="1384995"/>
          </a:xfrm>
          <a:prstGeom prst="rect">
            <a:avLst/>
          </a:prstGeom>
          <a:noFill/>
        </p:spPr>
        <p:txBody>
          <a:bodyPr wrap="square" rtlCol="0">
            <a:spAutoFit/>
          </a:bodyPr>
          <a:lstStyle/>
          <a:p>
            <a:r>
              <a:rPr lang="en-US" sz="2800" dirty="0">
                <a:solidFill>
                  <a:srgbClr val="0186FF"/>
                </a:solidFill>
                <a:latin typeface="Matter" pitchFamily="2" charset="77"/>
              </a:rPr>
              <a:t>Heather Cullimore </a:t>
            </a:r>
          </a:p>
          <a:p>
            <a:r>
              <a:rPr lang="en-US" sz="2800" dirty="0">
                <a:solidFill>
                  <a:srgbClr val="0186FF"/>
                </a:solidFill>
                <a:latin typeface="Matter" pitchFamily="2" charset="77"/>
              </a:rPr>
              <a:t>and </a:t>
            </a:r>
          </a:p>
          <a:p>
            <a:r>
              <a:rPr lang="en-US" sz="2800" dirty="0">
                <a:solidFill>
                  <a:srgbClr val="0186FF"/>
                </a:solidFill>
                <a:latin typeface="Matter" pitchFamily="2" charset="77"/>
              </a:rPr>
              <a:t>Faye Keane</a:t>
            </a:r>
          </a:p>
        </p:txBody>
      </p:sp>
      <p:pic>
        <p:nvPicPr>
          <p:cNvPr id="3" name="Picture 2" descr="A colourful rail route map showing the different lines Severnside CRP covers from Bristol Temple Meads Station, towards Gloucester, Cardiff, Severn Beach, Westbury and Exeter.">
            <a:extLst>
              <a:ext uri="{FF2B5EF4-FFF2-40B4-BE49-F238E27FC236}">
                <a16:creationId xmlns:a16="http://schemas.microsoft.com/office/drawing/2014/main" id="{DD921E98-2474-4762-9E26-53799FFEF62F}"/>
              </a:ext>
            </a:extLst>
          </p:cNvPr>
          <p:cNvPicPr>
            <a:picLocks noChangeAspect="1"/>
          </p:cNvPicPr>
          <p:nvPr/>
        </p:nvPicPr>
        <p:blipFill>
          <a:blip r:embed="rId3"/>
          <a:stretch>
            <a:fillRect/>
          </a:stretch>
        </p:blipFill>
        <p:spPr>
          <a:xfrm>
            <a:off x="6096000" y="28409"/>
            <a:ext cx="6096001" cy="6859931"/>
          </a:xfrm>
          <a:prstGeom prst="rect">
            <a:avLst/>
          </a:prstGeom>
        </p:spPr>
      </p:pic>
      <p:sp>
        <p:nvSpPr>
          <p:cNvPr id="4" name="Rectangle 3">
            <a:extLst>
              <a:ext uri="{FF2B5EF4-FFF2-40B4-BE49-F238E27FC236}">
                <a16:creationId xmlns:a16="http://schemas.microsoft.com/office/drawing/2014/main" id="{EF1ECF79-B70D-EEB6-ADBC-FB3BEB92143F}"/>
              </a:ext>
              <a:ext uri="{C183D7F6-B498-43B3-948B-1728B52AA6E4}">
                <adec:decorative xmlns:adec="http://schemas.microsoft.com/office/drawing/2017/decorative" val="1"/>
              </a:ext>
            </a:extLst>
          </p:cNvPr>
          <p:cNvSpPr/>
          <p:nvPr/>
        </p:nvSpPr>
        <p:spPr>
          <a:xfrm>
            <a:off x="6974935" y="622571"/>
            <a:ext cx="1747035" cy="69066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317103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a:extLst>
            <a:ext uri="{FF2B5EF4-FFF2-40B4-BE49-F238E27FC236}">
              <a16:creationId xmlns:a16="http://schemas.microsoft.com/office/drawing/2014/main" id="{1A5FD99E-0FA6-7D07-A96D-70FC2A5C841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4F9D9B6-5E2E-66EE-1261-91DA4F593567}"/>
              </a:ext>
              <a:ext uri="{C183D7F6-B498-43B3-948B-1728B52AA6E4}">
                <adec:decorative xmlns:adec="http://schemas.microsoft.com/office/drawing/2017/decorative" val="1"/>
              </a:ext>
            </a:extLst>
          </p:cNvPr>
          <p:cNvSpPr/>
          <p:nvPr/>
        </p:nvSpPr>
        <p:spPr>
          <a:xfrm flipV="1">
            <a:off x="0" y="6007946"/>
            <a:ext cx="12192000" cy="45719"/>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42A8824-797D-B939-4A2C-BCACBCA2ED7C}"/>
              </a:ext>
            </a:extLst>
          </p:cNvPr>
          <p:cNvSpPr txBox="1"/>
          <p:nvPr/>
        </p:nvSpPr>
        <p:spPr>
          <a:xfrm>
            <a:off x="620060" y="640774"/>
            <a:ext cx="11157411" cy="769441"/>
          </a:xfrm>
          <a:prstGeom prst="rect">
            <a:avLst/>
          </a:prstGeom>
          <a:noFill/>
        </p:spPr>
        <p:txBody>
          <a:bodyPr wrap="square" rtlCol="0">
            <a:spAutoFit/>
          </a:bodyPr>
          <a:lstStyle/>
          <a:p>
            <a:r>
              <a:rPr lang="en-US" sz="4400" b="1" dirty="0">
                <a:solidFill>
                  <a:srgbClr val="002958"/>
                </a:solidFill>
                <a:latin typeface="Matter SemiBold" pitchFamily="2" charset="77"/>
              </a:rPr>
              <a:t>Collecting the data</a:t>
            </a:r>
          </a:p>
        </p:txBody>
      </p:sp>
      <p:pic>
        <p:nvPicPr>
          <p:cNvPr id="21" name="Picture 20" descr="Logo for Severnside Community Rail Partnership.">
            <a:extLst>
              <a:ext uri="{FF2B5EF4-FFF2-40B4-BE49-F238E27FC236}">
                <a16:creationId xmlns:a16="http://schemas.microsoft.com/office/drawing/2014/main" id="{F6D93AD5-1795-D266-1B85-8E08F61941B1}"/>
              </a:ext>
            </a:extLst>
          </p:cNvPr>
          <p:cNvPicPr>
            <a:picLocks noChangeAspect="1"/>
          </p:cNvPicPr>
          <p:nvPr/>
        </p:nvPicPr>
        <p:blipFill>
          <a:blip r:embed="rId2"/>
          <a:stretch>
            <a:fillRect/>
          </a:stretch>
        </p:blipFill>
        <p:spPr>
          <a:xfrm>
            <a:off x="620060" y="6263479"/>
            <a:ext cx="1666553" cy="409019"/>
          </a:xfrm>
          <a:prstGeom prst="rect">
            <a:avLst/>
          </a:prstGeom>
        </p:spPr>
      </p:pic>
      <p:grpSp>
        <p:nvGrpSpPr>
          <p:cNvPr id="22" name="Group 21" descr="Slim, colourful bar made up of green, blue, red and orange sections.">
            <a:extLst>
              <a:ext uri="{FF2B5EF4-FFF2-40B4-BE49-F238E27FC236}">
                <a16:creationId xmlns:a16="http://schemas.microsoft.com/office/drawing/2014/main" id="{84E33BF9-47BE-3DE4-DB3E-0DDDDE585234}"/>
              </a:ext>
            </a:extLst>
          </p:cNvPr>
          <p:cNvGrpSpPr/>
          <p:nvPr/>
        </p:nvGrpSpPr>
        <p:grpSpPr>
          <a:xfrm>
            <a:off x="-1656" y="-5355"/>
            <a:ext cx="12192000" cy="61943"/>
            <a:chOff x="-75414" y="5881201"/>
            <a:chExt cx="12366026" cy="78222"/>
          </a:xfrm>
        </p:grpSpPr>
        <p:sp>
          <p:nvSpPr>
            <p:cNvPr id="23" name="Rectangle 22">
              <a:extLst>
                <a:ext uri="{FF2B5EF4-FFF2-40B4-BE49-F238E27FC236}">
                  <a16:creationId xmlns:a16="http://schemas.microsoft.com/office/drawing/2014/main" id="{71EF1EC1-7F2D-4C05-58F5-B10B67F2960B}"/>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23D042A-BDAC-A9F3-709C-6C4E0341BD39}"/>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80CD6AF-11CE-7642-5903-C98F7965EDE9}"/>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2108065-A651-B30B-69B0-6C8A90CE3487}"/>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2" name="Picture 71" descr="White symbol of a person inside a purple and pink circle shape. ">
            <a:extLst>
              <a:ext uri="{FF2B5EF4-FFF2-40B4-BE49-F238E27FC236}">
                <a16:creationId xmlns:a16="http://schemas.microsoft.com/office/drawing/2014/main" id="{8430CBC1-9657-4AF7-566E-672823631F8B}"/>
              </a:ext>
            </a:extLst>
          </p:cNvPr>
          <p:cNvPicPr>
            <a:picLocks noChangeAspect="1"/>
          </p:cNvPicPr>
          <p:nvPr/>
        </p:nvPicPr>
        <p:blipFill>
          <a:blip r:embed="rId3"/>
          <a:stretch>
            <a:fillRect/>
          </a:stretch>
        </p:blipFill>
        <p:spPr>
          <a:xfrm>
            <a:off x="1254473" y="2179886"/>
            <a:ext cx="2064279" cy="1689714"/>
          </a:xfrm>
          <a:prstGeom prst="rect">
            <a:avLst/>
          </a:prstGeom>
        </p:spPr>
      </p:pic>
      <p:sp>
        <p:nvSpPr>
          <p:cNvPr id="8" name="TextBox 7">
            <a:extLst>
              <a:ext uri="{FF2B5EF4-FFF2-40B4-BE49-F238E27FC236}">
                <a16:creationId xmlns:a16="http://schemas.microsoft.com/office/drawing/2014/main" id="{92CEB7FC-57FC-7313-CB8C-D78A3BB43BC8}"/>
              </a:ext>
            </a:extLst>
          </p:cNvPr>
          <p:cNvSpPr txBox="1"/>
          <p:nvPr/>
        </p:nvSpPr>
        <p:spPr>
          <a:xfrm>
            <a:off x="639334" y="4192965"/>
            <a:ext cx="3915862" cy="584775"/>
          </a:xfrm>
          <a:prstGeom prst="rect">
            <a:avLst/>
          </a:prstGeom>
          <a:noFill/>
        </p:spPr>
        <p:txBody>
          <a:bodyPr wrap="square" rtlCol="0">
            <a:spAutoFit/>
          </a:bodyPr>
          <a:lstStyle/>
          <a:p>
            <a:r>
              <a:rPr lang="en-US" sz="3200">
                <a:solidFill>
                  <a:srgbClr val="0186FF"/>
                </a:solidFill>
                <a:latin typeface="Matter" pitchFamily="2" charset="77"/>
              </a:rPr>
              <a:t>Accessible Surveys</a:t>
            </a:r>
          </a:p>
        </p:txBody>
      </p:sp>
      <p:grpSp>
        <p:nvGrpSpPr>
          <p:cNvPr id="15" name="Group 14" descr="Series of symbols four symbols, each with a further three symbols underneath them. From left to right, the top symbols reads: “Why &gt; when &gt; who &gt; what.”&#10;&#10;The symbols underneath read as follows:&#10;&#10;Why: Feedback; Accessible; Genuine.&#10;&#10;When: Funding; Disability; Reflections.&#10;&#10;Who: Disabled people; Supporting; Confidence.&#10;&#10;What: Survey; Adapt; Independent.">
            <a:extLst>
              <a:ext uri="{FF2B5EF4-FFF2-40B4-BE49-F238E27FC236}">
                <a16:creationId xmlns:a16="http://schemas.microsoft.com/office/drawing/2014/main" id="{3D7762EC-EDB5-E68A-113B-95A76A4770B3}"/>
              </a:ext>
            </a:extLst>
          </p:cNvPr>
          <p:cNvGrpSpPr/>
          <p:nvPr/>
        </p:nvGrpSpPr>
        <p:grpSpPr>
          <a:xfrm>
            <a:off x="4571394" y="1643462"/>
            <a:ext cx="7292117" cy="3833197"/>
            <a:chOff x="515926" y="1846196"/>
            <a:chExt cx="7292117" cy="3833197"/>
          </a:xfrm>
        </p:grpSpPr>
        <p:pic>
          <p:nvPicPr>
            <p:cNvPr id="17" name="Picture 16">
              <a:extLst>
                <a:ext uri="{FF2B5EF4-FFF2-40B4-BE49-F238E27FC236}">
                  <a16:creationId xmlns:a16="http://schemas.microsoft.com/office/drawing/2014/main" id="{67941D22-7929-36FB-3B8E-199100639C98}"/>
                </a:ext>
              </a:extLst>
            </p:cNvPr>
            <p:cNvPicPr>
              <a:picLocks noChangeAspect="1"/>
            </p:cNvPicPr>
            <p:nvPr/>
          </p:nvPicPr>
          <p:blipFill>
            <a:blip r:embed="rId4"/>
            <a:stretch>
              <a:fillRect/>
            </a:stretch>
          </p:blipFill>
          <p:spPr>
            <a:xfrm>
              <a:off x="678370" y="4040351"/>
              <a:ext cx="981043" cy="782183"/>
            </a:xfrm>
            <a:prstGeom prst="rect">
              <a:avLst/>
            </a:prstGeom>
          </p:spPr>
        </p:pic>
        <p:pic>
          <p:nvPicPr>
            <p:cNvPr id="19" name="Picture 18">
              <a:extLst>
                <a:ext uri="{FF2B5EF4-FFF2-40B4-BE49-F238E27FC236}">
                  <a16:creationId xmlns:a16="http://schemas.microsoft.com/office/drawing/2014/main" id="{0D56C3D3-205C-3423-D6AA-A2B2980200C1}"/>
                </a:ext>
              </a:extLst>
            </p:cNvPr>
            <p:cNvPicPr>
              <a:picLocks noChangeAspect="1"/>
            </p:cNvPicPr>
            <p:nvPr/>
          </p:nvPicPr>
          <p:blipFill>
            <a:blip r:embed="rId5"/>
            <a:stretch>
              <a:fillRect/>
            </a:stretch>
          </p:blipFill>
          <p:spPr>
            <a:xfrm>
              <a:off x="6622920" y="4037289"/>
              <a:ext cx="942056" cy="775552"/>
            </a:xfrm>
            <a:prstGeom prst="rect">
              <a:avLst/>
            </a:prstGeom>
          </p:spPr>
        </p:pic>
        <p:pic>
          <p:nvPicPr>
            <p:cNvPr id="35" name="Picture 34">
              <a:extLst>
                <a:ext uri="{FF2B5EF4-FFF2-40B4-BE49-F238E27FC236}">
                  <a16:creationId xmlns:a16="http://schemas.microsoft.com/office/drawing/2014/main" id="{8A7FB702-EE21-F709-5EAA-51981B726332}"/>
                </a:ext>
              </a:extLst>
            </p:cNvPr>
            <p:cNvPicPr>
              <a:picLocks noChangeAspect="1"/>
            </p:cNvPicPr>
            <p:nvPr/>
          </p:nvPicPr>
          <p:blipFill>
            <a:blip r:embed="rId6"/>
            <a:stretch>
              <a:fillRect/>
            </a:stretch>
          </p:blipFill>
          <p:spPr>
            <a:xfrm>
              <a:off x="4649988" y="4886437"/>
              <a:ext cx="954091" cy="773587"/>
            </a:xfrm>
            <a:prstGeom prst="rect">
              <a:avLst/>
            </a:prstGeom>
          </p:spPr>
        </p:pic>
        <p:pic>
          <p:nvPicPr>
            <p:cNvPr id="39" name="Picture 38">
              <a:extLst>
                <a:ext uri="{FF2B5EF4-FFF2-40B4-BE49-F238E27FC236}">
                  <a16:creationId xmlns:a16="http://schemas.microsoft.com/office/drawing/2014/main" id="{215D579C-5E35-FD7A-E94F-294172DAE1B3}"/>
                </a:ext>
              </a:extLst>
            </p:cNvPr>
            <p:cNvPicPr>
              <a:picLocks noChangeAspect="1"/>
            </p:cNvPicPr>
            <p:nvPr/>
          </p:nvPicPr>
          <p:blipFill>
            <a:blip r:embed="rId7"/>
            <a:stretch>
              <a:fillRect/>
            </a:stretch>
          </p:blipFill>
          <p:spPr>
            <a:xfrm>
              <a:off x="2618118" y="4040351"/>
              <a:ext cx="956367" cy="758353"/>
            </a:xfrm>
            <a:prstGeom prst="rect">
              <a:avLst/>
            </a:prstGeom>
          </p:spPr>
        </p:pic>
        <p:pic>
          <p:nvPicPr>
            <p:cNvPr id="43" name="Picture 42">
              <a:extLst>
                <a:ext uri="{FF2B5EF4-FFF2-40B4-BE49-F238E27FC236}">
                  <a16:creationId xmlns:a16="http://schemas.microsoft.com/office/drawing/2014/main" id="{22F762C7-922C-E7B0-4A96-08F6D8D7A1BC}"/>
                </a:ext>
              </a:extLst>
            </p:cNvPr>
            <p:cNvPicPr>
              <a:picLocks noChangeAspect="1"/>
            </p:cNvPicPr>
            <p:nvPr/>
          </p:nvPicPr>
          <p:blipFill>
            <a:blip r:embed="rId8"/>
            <a:stretch>
              <a:fillRect/>
            </a:stretch>
          </p:blipFill>
          <p:spPr>
            <a:xfrm>
              <a:off x="4649989" y="3198563"/>
              <a:ext cx="954091" cy="777885"/>
            </a:xfrm>
            <a:prstGeom prst="rect">
              <a:avLst/>
            </a:prstGeom>
          </p:spPr>
        </p:pic>
        <p:pic>
          <p:nvPicPr>
            <p:cNvPr id="46" name="Picture 45">
              <a:extLst>
                <a:ext uri="{FF2B5EF4-FFF2-40B4-BE49-F238E27FC236}">
                  <a16:creationId xmlns:a16="http://schemas.microsoft.com/office/drawing/2014/main" id="{CC0F530C-D552-3724-EDE6-27EEFE8AAB70}"/>
                </a:ext>
              </a:extLst>
            </p:cNvPr>
            <p:cNvPicPr>
              <a:picLocks noChangeAspect="1"/>
            </p:cNvPicPr>
            <p:nvPr/>
          </p:nvPicPr>
          <p:blipFill>
            <a:blip r:embed="rId9"/>
            <a:stretch>
              <a:fillRect/>
            </a:stretch>
          </p:blipFill>
          <p:spPr>
            <a:xfrm>
              <a:off x="678370" y="3194265"/>
              <a:ext cx="954091" cy="782183"/>
            </a:xfrm>
            <a:prstGeom prst="rect">
              <a:avLst/>
            </a:prstGeom>
          </p:spPr>
        </p:pic>
        <p:pic>
          <p:nvPicPr>
            <p:cNvPr id="48" name="Picture 47">
              <a:extLst>
                <a:ext uri="{FF2B5EF4-FFF2-40B4-BE49-F238E27FC236}">
                  <a16:creationId xmlns:a16="http://schemas.microsoft.com/office/drawing/2014/main" id="{AEE3F056-896F-E4A8-38DC-63ECA183ED17}"/>
                </a:ext>
              </a:extLst>
            </p:cNvPr>
            <p:cNvPicPr>
              <a:picLocks noChangeAspect="1"/>
            </p:cNvPicPr>
            <p:nvPr/>
          </p:nvPicPr>
          <p:blipFill>
            <a:blip r:embed="rId10"/>
            <a:stretch>
              <a:fillRect/>
            </a:stretch>
          </p:blipFill>
          <p:spPr>
            <a:xfrm>
              <a:off x="2618118" y="3190158"/>
              <a:ext cx="956367" cy="769441"/>
            </a:xfrm>
            <a:prstGeom prst="rect">
              <a:avLst/>
            </a:prstGeom>
          </p:spPr>
        </p:pic>
        <p:pic>
          <p:nvPicPr>
            <p:cNvPr id="50" name="Picture 49">
              <a:extLst>
                <a:ext uri="{FF2B5EF4-FFF2-40B4-BE49-F238E27FC236}">
                  <a16:creationId xmlns:a16="http://schemas.microsoft.com/office/drawing/2014/main" id="{690D73A9-CD27-50ED-5EC0-E004A5BA0940}"/>
                </a:ext>
              </a:extLst>
            </p:cNvPr>
            <p:cNvPicPr>
              <a:picLocks noChangeAspect="1"/>
            </p:cNvPicPr>
            <p:nvPr/>
          </p:nvPicPr>
          <p:blipFill>
            <a:blip r:embed="rId11"/>
            <a:stretch>
              <a:fillRect/>
            </a:stretch>
          </p:blipFill>
          <p:spPr>
            <a:xfrm>
              <a:off x="678370" y="4886437"/>
              <a:ext cx="954091" cy="792956"/>
            </a:xfrm>
            <a:prstGeom prst="rect">
              <a:avLst/>
            </a:prstGeom>
          </p:spPr>
        </p:pic>
        <p:pic>
          <p:nvPicPr>
            <p:cNvPr id="52" name="Picture 51">
              <a:extLst>
                <a:ext uri="{FF2B5EF4-FFF2-40B4-BE49-F238E27FC236}">
                  <a16:creationId xmlns:a16="http://schemas.microsoft.com/office/drawing/2014/main" id="{5CBFA87D-2FA7-68C7-E3B6-62823D8324F0}"/>
                </a:ext>
              </a:extLst>
            </p:cNvPr>
            <p:cNvPicPr>
              <a:picLocks noChangeAspect="1"/>
            </p:cNvPicPr>
            <p:nvPr/>
          </p:nvPicPr>
          <p:blipFill>
            <a:blip r:embed="rId12"/>
            <a:stretch>
              <a:fillRect/>
            </a:stretch>
          </p:blipFill>
          <p:spPr>
            <a:xfrm>
              <a:off x="6616903" y="4898200"/>
              <a:ext cx="954091" cy="769429"/>
            </a:xfrm>
            <a:prstGeom prst="rect">
              <a:avLst/>
            </a:prstGeom>
          </p:spPr>
        </p:pic>
        <p:pic>
          <p:nvPicPr>
            <p:cNvPr id="58" name="Picture 57">
              <a:extLst>
                <a:ext uri="{FF2B5EF4-FFF2-40B4-BE49-F238E27FC236}">
                  <a16:creationId xmlns:a16="http://schemas.microsoft.com/office/drawing/2014/main" id="{16E8A1B2-A7A8-A0AE-81D4-89790AA8DCD0}"/>
                </a:ext>
              </a:extLst>
            </p:cNvPr>
            <p:cNvPicPr>
              <a:picLocks noChangeAspect="1"/>
            </p:cNvPicPr>
            <p:nvPr/>
          </p:nvPicPr>
          <p:blipFill>
            <a:blip r:embed="rId13"/>
            <a:stretch>
              <a:fillRect/>
            </a:stretch>
          </p:blipFill>
          <p:spPr>
            <a:xfrm>
              <a:off x="2618117" y="4886436"/>
              <a:ext cx="954091" cy="764137"/>
            </a:xfrm>
            <a:prstGeom prst="rect">
              <a:avLst/>
            </a:prstGeom>
          </p:spPr>
        </p:pic>
        <p:pic>
          <p:nvPicPr>
            <p:cNvPr id="60" name="Picture 59">
              <a:extLst>
                <a:ext uri="{FF2B5EF4-FFF2-40B4-BE49-F238E27FC236}">
                  <a16:creationId xmlns:a16="http://schemas.microsoft.com/office/drawing/2014/main" id="{6745E4A2-75E7-C713-26B9-BD355BC906C9}"/>
                </a:ext>
              </a:extLst>
            </p:cNvPr>
            <p:cNvPicPr>
              <a:picLocks noChangeAspect="1"/>
            </p:cNvPicPr>
            <p:nvPr/>
          </p:nvPicPr>
          <p:blipFill>
            <a:blip r:embed="rId14"/>
            <a:stretch>
              <a:fillRect/>
            </a:stretch>
          </p:blipFill>
          <p:spPr>
            <a:xfrm>
              <a:off x="6379854" y="1846196"/>
              <a:ext cx="1428189" cy="1157991"/>
            </a:xfrm>
            <a:prstGeom prst="rect">
              <a:avLst/>
            </a:prstGeom>
          </p:spPr>
        </p:pic>
        <p:pic>
          <p:nvPicPr>
            <p:cNvPr id="62" name="Picture 61">
              <a:extLst>
                <a:ext uri="{FF2B5EF4-FFF2-40B4-BE49-F238E27FC236}">
                  <a16:creationId xmlns:a16="http://schemas.microsoft.com/office/drawing/2014/main" id="{2A28F8A5-FC32-2729-B488-3EC2059B07DE}"/>
                </a:ext>
              </a:extLst>
            </p:cNvPr>
            <p:cNvPicPr>
              <a:picLocks noChangeAspect="1"/>
            </p:cNvPicPr>
            <p:nvPr/>
          </p:nvPicPr>
          <p:blipFill>
            <a:blip r:embed="rId15"/>
            <a:stretch>
              <a:fillRect/>
            </a:stretch>
          </p:blipFill>
          <p:spPr>
            <a:xfrm>
              <a:off x="2438153" y="1846196"/>
              <a:ext cx="1492598" cy="1174177"/>
            </a:xfrm>
            <a:prstGeom prst="rect">
              <a:avLst/>
            </a:prstGeom>
          </p:spPr>
        </p:pic>
        <p:pic>
          <p:nvPicPr>
            <p:cNvPr id="64" name="Picture 63">
              <a:extLst>
                <a:ext uri="{FF2B5EF4-FFF2-40B4-BE49-F238E27FC236}">
                  <a16:creationId xmlns:a16="http://schemas.microsoft.com/office/drawing/2014/main" id="{BB89BECE-43F9-C1FF-F914-36AB55EAAF45}"/>
                </a:ext>
              </a:extLst>
            </p:cNvPr>
            <p:cNvPicPr>
              <a:picLocks noChangeAspect="1"/>
            </p:cNvPicPr>
            <p:nvPr/>
          </p:nvPicPr>
          <p:blipFill>
            <a:blip r:embed="rId16"/>
            <a:stretch>
              <a:fillRect/>
            </a:stretch>
          </p:blipFill>
          <p:spPr>
            <a:xfrm>
              <a:off x="4441670" y="1846865"/>
              <a:ext cx="1428188" cy="1157990"/>
            </a:xfrm>
            <a:prstGeom prst="rect">
              <a:avLst/>
            </a:prstGeom>
          </p:spPr>
        </p:pic>
        <p:pic>
          <p:nvPicPr>
            <p:cNvPr id="66" name="Picture 65">
              <a:extLst>
                <a:ext uri="{FF2B5EF4-FFF2-40B4-BE49-F238E27FC236}">
                  <a16:creationId xmlns:a16="http://schemas.microsoft.com/office/drawing/2014/main" id="{CA5E7343-24F4-32B0-C134-B40D32FC5575}"/>
                </a:ext>
              </a:extLst>
            </p:cNvPr>
            <p:cNvPicPr>
              <a:picLocks noChangeAspect="1"/>
            </p:cNvPicPr>
            <p:nvPr/>
          </p:nvPicPr>
          <p:blipFill>
            <a:blip r:embed="rId17"/>
            <a:stretch>
              <a:fillRect/>
            </a:stretch>
          </p:blipFill>
          <p:spPr>
            <a:xfrm>
              <a:off x="515926" y="1876892"/>
              <a:ext cx="1411308" cy="1154707"/>
            </a:xfrm>
            <a:prstGeom prst="rect">
              <a:avLst/>
            </a:prstGeom>
          </p:spPr>
        </p:pic>
        <p:pic>
          <p:nvPicPr>
            <p:cNvPr id="68" name="Picture 67">
              <a:extLst>
                <a:ext uri="{FF2B5EF4-FFF2-40B4-BE49-F238E27FC236}">
                  <a16:creationId xmlns:a16="http://schemas.microsoft.com/office/drawing/2014/main" id="{D87C0097-76CF-B52E-3EBE-51AA8F0C22C0}"/>
                </a:ext>
              </a:extLst>
            </p:cNvPr>
            <p:cNvPicPr>
              <a:picLocks noChangeAspect="1"/>
            </p:cNvPicPr>
            <p:nvPr/>
          </p:nvPicPr>
          <p:blipFill>
            <a:blip r:embed="rId18"/>
            <a:stretch>
              <a:fillRect/>
            </a:stretch>
          </p:blipFill>
          <p:spPr>
            <a:xfrm>
              <a:off x="6622920" y="3190158"/>
              <a:ext cx="954497" cy="778553"/>
            </a:xfrm>
            <a:prstGeom prst="rect">
              <a:avLst/>
            </a:prstGeom>
          </p:spPr>
        </p:pic>
        <p:pic>
          <p:nvPicPr>
            <p:cNvPr id="6" name="Picture 5">
              <a:extLst>
                <a:ext uri="{FF2B5EF4-FFF2-40B4-BE49-F238E27FC236}">
                  <a16:creationId xmlns:a16="http://schemas.microsoft.com/office/drawing/2014/main" id="{F82BCEC6-9375-6A0E-C1A4-5618F6A3AE7B}"/>
                </a:ext>
              </a:extLst>
            </p:cNvPr>
            <p:cNvPicPr>
              <a:picLocks noChangeAspect="1"/>
            </p:cNvPicPr>
            <p:nvPr/>
          </p:nvPicPr>
          <p:blipFill>
            <a:blip r:embed="rId19"/>
            <a:stretch>
              <a:fillRect/>
            </a:stretch>
          </p:blipFill>
          <p:spPr>
            <a:xfrm>
              <a:off x="4646812" y="4033383"/>
              <a:ext cx="953919" cy="789151"/>
            </a:xfrm>
            <a:prstGeom prst="rect">
              <a:avLst/>
            </a:prstGeom>
          </p:spPr>
        </p:pic>
        <p:sp>
          <p:nvSpPr>
            <p:cNvPr id="9" name="Arrow: Chevron 8">
              <a:extLst>
                <a:ext uri="{FF2B5EF4-FFF2-40B4-BE49-F238E27FC236}">
                  <a16:creationId xmlns:a16="http://schemas.microsoft.com/office/drawing/2014/main" id="{53B842B2-74FE-C20C-10A4-19D40238A9FB}"/>
                </a:ext>
              </a:extLst>
            </p:cNvPr>
            <p:cNvSpPr/>
            <p:nvPr/>
          </p:nvSpPr>
          <p:spPr>
            <a:xfrm>
              <a:off x="2031510" y="2269885"/>
              <a:ext cx="301443" cy="347475"/>
            </a:xfrm>
            <a:prstGeom prst="chevron">
              <a:avLst/>
            </a:prstGeom>
            <a:solidFill>
              <a:srgbClr val="FCB30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Arrow: Chevron 10">
              <a:extLst>
                <a:ext uri="{FF2B5EF4-FFF2-40B4-BE49-F238E27FC236}">
                  <a16:creationId xmlns:a16="http://schemas.microsoft.com/office/drawing/2014/main" id="{B037AB54-279A-EB6A-7D9C-3C7D5013D384}"/>
                </a:ext>
              </a:extLst>
            </p:cNvPr>
            <p:cNvSpPr/>
            <p:nvPr/>
          </p:nvSpPr>
          <p:spPr>
            <a:xfrm>
              <a:off x="4035027" y="2269885"/>
              <a:ext cx="301443" cy="347475"/>
            </a:xfrm>
            <a:prstGeom prst="chevron">
              <a:avLst/>
            </a:prstGeom>
            <a:solidFill>
              <a:srgbClr val="FCB30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Arrow: Chevron 13">
              <a:extLst>
                <a:ext uri="{FF2B5EF4-FFF2-40B4-BE49-F238E27FC236}">
                  <a16:creationId xmlns:a16="http://schemas.microsoft.com/office/drawing/2014/main" id="{DCBBF21B-8D81-AE73-3FBD-189F2661A53D}"/>
                </a:ext>
              </a:extLst>
            </p:cNvPr>
            <p:cNvSpPr/>
            <p:nvPr/>
          </p:nvSpPr>
          <p:spPr>
            <a:xfrm>
              <a:off x="5974134" y="2259546"/>
              <a:ext cx="301443" cy="347475"/>
            </a:xfrm>
            <a:prstGeom prst="chevron">
              <a:avLst/>
            </a:prstGeom>
            <a:solidFill>
              <a:srgbClr val="FCB30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2672975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9C36B11-88CF-33EE-25ED-CA29EE666704}"/>
              </a:ext>
            </a:extLst>
          </p:cNvPr>
          <p:cNvSpPr txBox="1"/>
          <p:nvPr/>
        </p:nvSpPr>
        <p:spPr>
          <a:xfrm>
            <a:off x="949510" y="1818922"/>
            <a:ext cx="4555552" cy="2893100"/>
          </a:xfrm>
          <a:prstGeom prst="rect">
            <a:avLst/>
          </a:prstGeom>
          <a:noFill/>
        </p:spPr>
        <p:txBody>
          <a:bodyPr wrap="square" rtlCol="0">
            <a:spAutoFit/>
          </a:bodyPr>
          <a:lstStyle/>
          <a:p>
            <a:pPr>
              <a:spcAft>
                <a:spcPts val="1200"/>
              </a:spcAft>
              <a:buClr>
                <a:srgbClr val="05CE7C"/>
              </a:buClr>
              <a:buSzPct val="150000"/>
            </a:pPr>
            <a:endParaRPr lang="en-US" sz="2200" dirty="0">
              <a:solidFill>
                <a:srgbClr val="002958"/>
              </a:solidFill>
              <a:latin typeface="Matter" pitchFamily="2" charset="77"/>
              <a:cs typeface="Arial"/>
            </a:endParaRPr>
          </a:p>
          <a:p>
            <a:pPr marL="285750" indent="-285750">
              <a:spcAft>
                <a:spcPts val="1200"/>
              </a:spcAft>
              <a:buClr>
                <a:srgbClr val="05CE7C"/>
              </a:buClr>
              <a:buSzPct val="150000"/>
              <a:buFont typeface="Arial" panose="020B0604020202020204" pitchFamily="34" charset="0"/>
              <a:buChar char="•"/>
            </a:pPr>
            <a:r>
              <a:rPr lang="en-US" sz="2200" dirty="0">
                <a:solidFill>
                  <a:srgbClr val="002958"/>
                </a:solidFill>
                <a:latin typeface="Matter" pitchFamily="2" charset="77"/>
                <a:cs typeface="Arial"/>
              </a:rPr>
              <a:t>Contemporary</a:t>
            </a:r>
          </a:p>
          <a:p>
            <a:pPr marL="285750" indent="-285750">
              <a:spcAft>
                <a:spcPts val="1200"/>
              </a:spcAft>
              <a:buClr>
                <a:srgbClr val="05CE7C"/>
              </a:buClr>
              <a:buSzPct val="150000"/>
              <a:buFont typeface="Arial" panose="020B0604020202020204" pitchFamily="34" charset="0"/>
              <a:buChar char="•"/>
            </a:pPr>
            <a:r>
              <a:rPr lang="en-US" sz="2200" dirty="0">
                <a:solidFill>
                  <a:srgbClr val="002958"/>
                </a:solidFill>
                <a:latin typeface="Matter" pitchFamily="2" charset="77"/>
                <a:cs typeface="Arial"/>
              </a:rPr>
              <a:t>Adaptable</a:t>
            </a:r>
          </a:p>
          <a:p>
            <a:pPr marL="285750" indent="-285750">
              <a:spcAft>
                <a:spcPts val="1200"/>
              </a:spcAft>
              <a:buClr>
                <a:srgbClr val="05CE7C"/>
              </a:buClr>
              <a:buSzPct val="150000"/>
              <a:buFont typeface="Arial" panose="020B0604020202020204" pitchFamily="34" charset="0"/>
              <a:buChar char="•"/>
            </a:pPr>
            <a:r>
              <a:rPr lang="en-US" sz="2200" dirty="0">
                <a:solidFill>
                  <a:srgbClr val="002958"/>
                </a:solidFill>
                <a:latin typeface="Matter" pitchFamily="2" charset="77"/>
                <a:cs typeface="Arial"/>
              </a:rPr>
              <a:t>Self build</a:t>
            </a:r>
          </a:p>
          <a:p>
            <a:pPr marL="285750" indent="-285750">
              <a:spcAft>
                <a:spcPts val="1200"/>
              </a:spcAft>
              <a:buClr>
                <a:srgbClr val="05CE7C"/>
              </a:buClr>
              <a:buSzPct val="150000"/>
              <a:buFont typeface="Arial" panose="020B0604020202020204" pitchFamily="34" charset="0"/>
              <a:buChar char="•"/>
            </a:pPr>
            <a:r>
              <a:rPr lang="en-US" sz="2200" dirty="0">
                <a:solidFill>
                  <a:srgbClr val="002958"/>
                </a:solidFill>
                <a:latin typeface="Matter" pitchFamily="2" charset="77"/>
                <a:cs typeface="Arial"/>
              </a:rPr>
              <a:t>Saves time</a:t>
            </a:r>
          </a:p>
          <a:p>
            <a:pPr marL="285750" indent="-285750">
              <a:spcAft>
                <a:spcPts val="1200"/>
              </a:spcAft>
              <a:buClr>
                <a:srgbClr val="05CE7C"/>
              </a:buClr>
              <a:buSzPct val="150000"/>
              <a:buFont typeface="Arial" panose="020B0604020202020204" pitchFamily="34" charset="0"/>
              <a:buChar char="•"/>
            </a:pPr>
            <a:r>
              <a:rPr lang="en-US" sz="2200" dirty="0">
                <a:solidFill>
                  <a:srgbClr val="002958"/>
                </a:solidFill>
                <a:latin typeface="Matter" pitchFamily="2" charset="77"/>
                <a:cs typeface="Arial"/>
              </a:rPr>
              <a:t>Independent and genuine</a:t>
            </a:r>
          </a:p>
        </p:txBody>
      </p:sp>
      <p:sp>
        <p:nvSpPr>
          <p:cNvPr id="13" name="TextBox 12">
            <a:extLst>
              <a:ext uri="{FF2B5EF4-FFF2-40B4-BE49-F238E27FC236}">
                <a16:creationId xmlns:a16="http://schemas.microsoft.com/office/drawing/2014/main" id="{EA717587-ECDF-637E-CD4F-53BB0E0DC429}"/>
              </a:ext>
            </a:extLst>
          </p:cNvPr>
          <p:cNvSpPr txBox="1"/>
          <p:nvPr/>
        </p:nvSpPr>
        <p:spPr>
          <a:xfrm>
            <a:off x="656636" y="640774"/>
            <a:ext cx="11157411" cy="769441"/>
          </a:xfrm>
          <a:prstGeom prst="rect">
            <a:avLst/>
          </a:prstGeom>
          <a:noFill/>
        </p:spPr>
        <p:txBody>
          <a:bodyPr wrap="square" rtlCol="0">
            <a:spAutoFit/>
          </a:bodyPr>
          <a:lstStyle/>
          <a:p>
            <a:r>
              <a:rPr lang="en-US" sz="4400" b="1" dirty="0">
                <a:solidFill>
                  <a:srgbClr val="002958"/>
                </a:solidFill>
                <a:latin typeface="Matter SemiBold" pitchFamily="2" charset="77"/>
              </a:rPr>
              <a:t>Benefits and Barriers</a:t>
            </a:r>
          </a:p>
        </p:txBody>
      </p:sp>
      <p:sp>
        <p:nvSpPr>
          <p:cNvPr id="14" name="TextBox 13">
            <a:extLst>
              <a:ext uri="{FF2B5EF4-FFF2-40B4-BE49-F238E27FC236}">
                <a16:creationId xmlns:a16="http://schemas.microsoft.com/office/drawing/2014/main" id="{B2B11D0B-973E-4D6A-2230-A9FEEB6B80BE}"/>
              </a:ext>
            </a:extLst>
          </p:cNvPr>
          <p:cNvSpPr txBox="1"/>
          <p:nvPr/>
        </p:nvSpPr>
        <p:spPr>
          <a:xfrm>
            <a:off x="681020" y="1436936"/>
            <a:ext cx="11157411" cy="400110"/>
          </a:xfrm>
          <a:prstGeom prst="rect">
            <a:avLst/>
          </a:prstGeom>
          <a:noFill/>
        </p:spPr>
        <p:txBody>
          <a:bodyPr wrap="square" rtlCol="0">
            <a:spAutoFit/>
          </a:bodyPr>
          <a:lstStyle/>
          <a:p>
            <a:r>
              <a:rPr lang="en-US" sz="2000">
                <a:solidFill>
                  <a:srgbClr val="0186FF"/>
                </a:solidFill>
                <a:latin typeface="Matter" pitchFamily="2" charset="77"/>
              </a:rPr>
              <a:t>What works and what doesn’t…</a:t>
            </a:r>
          </a:p>
        </p:txBody>
      </p:sp>
      <p:sp>
        <p:nvSpPr>
          <p:cNvPr id="15" name="Rectangle 14">
            <a:extLst>
              <a:ext uri="{FF2B5EF4-FFF2-40B4-BE49-F238E27FC236}">
                <a16:creationId xmlns:a16="http://schemas.microsoft.com/office/drawing/2014/main" id="{BF1A1607-4B1A-E6B7-339D-F767D278273F}"/>
              </a:ext>
              <a:ext uri="{C183D7F6-B498-43B3-948B-1728B52AA6E4}">
                <adec:decorative xmlns:adec="http://schemas.microsoft.com/office/drawing/2017/decorative" val="1"/>
              </a:ext>
            </a:extLst>
          </p:cNvPr>
          <p:cNvSpPr/>
          <p:nvPr/>
        </p:nvSpPr>
        <p:spPr>
          <a:xfrm flipV="1">
            <a:off x="0" y="6007946"/>
            <a:ext cx="12192000" cy="45719"/>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Logo for Severnside Community Rail Partnership.">
            <a:extLst>
              <a:ext uri="{FF2B5EF4-FFF2-40B4-BE49-F238E27FC236}">
                <a16:creationId xmlns:a16="http://schemas.microsoft.com/office/drawing/2014/main" id="{E4E410DC-A3D5-241E-B833-43ABEF589823}"/>
              </a:ext>
            </a:extLst>
          </p:cNvPr>
          <p:cNvPicPr>
            <a:picLocks noChangeAspect="1"/>
          </p:cNvPicPr>
          <p:nvPr/>
        </p:nvPicPr>
        <p:blipFill>
          <a:blip r:embed="rId2"/>
          <a:stretch>
            <a:fillRect/>
          </a:stretch>
        </p:blipFill>
        <p:spPr>
          <a:xfrm>
            <a:off x="620060" y="6263479"/>
            <a:ext cx="1666553" cy="409019"/>
          </a:xfrm>
          <a:prstGeom prst="rect">
            <a:avLst/>
          </a:prstGeom>
        </p:spPr>
      </p:pic>
      <p:grpSp>
        <p:nvGrpSpPr>
          <p:cNvPr id="17" name="Group 16" descr="Slim, colourful bar made up of green, blue, red and orange sections.">
            <a:extLst>
              <a:ext uri="{FF2B5EF4-FFF2-40B4-BE49-F238E27FC236}">
                <a16:creationId xmlns:a16="http://schemas.microsoft.com/office/drawing/2014/main" id="{9C98FA63-F775-E622-88AB-4F443452376E}"/>
              </a:ext>
            </a:extLst>
          </p:cNvPr>
          <p:cNvGrpSpPr/>
          <p:nvPr/>
        </p:nvGrpSpPr>
        <p:grpSpPr>
          <a:xfrm>
            <a:off x="-1656" y="-5355"/>
            <a:ext cx="12192000" cy="61943"/>
            <a:chOff x="-75414" y="5881201"/>
            <a:chExt cx="12366026" cy="78222"/>
          </a:xfrm>
        </p:grpSpPr>
        <p:sp>
          <p:nvSpPr>
            <p:cNvPr id="20" name="Rectangle 19">
              <a:extLst>
                <a:ext uri="{FF2B5EF4-FFF2-40B4-BE49-F238E27FC236}">
                  <a16:creationId xmlns:a16="http://schemas.microsoft.com/office/drawing/2014/main" id="{F25C1DC4-A3CA-0A36-EAFE-B48235979EC5}"/>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81C1ACE-2519-F668-AC0E-C886119EFB79}"/>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9F62850-0E97-CE6B-D361-6822F11C5E14}"/>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2549573-E6B5-995F-C971-2D50762C3EB2}"/>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89FE062D-A607-7B01-1FE3-E3114184152C}"/>
              </a:ext>
            </a:extLst>
          </p:cNvPr>
          <p:cNvSpPr txBox="1"/>
          <p:nvPr/>
        </p:nvSpPr>
        <p:spPr>
          <a:xfrm>
            <a:off x="6686940" y="1818922"/>
            <a:ext cx="4555552" cy="2862322"/>
          </a:xfrm>
          <a:prstGeom prst="rect">
            <a:avLst/>
          </a:prstGeom>
          <a:noFill/>
        </p:spPr>
        <p:txBody>
          <a:bodyPr wrap="square" rtlCol="0">
            <a:spAutoFit/>
          </a:bodyPr>
          <a:lstStyle/>
          <a:p>
            <a:pPr>
              <a:spcAft>
                <a:spcPts val="1200"/>
              </a:spcAft>
              <a:buClr>
                <a:srgbClr val="05CE7C"/>
              </a:buClr>
              <a:buSzPct val="150000"/>
            </a:pPr>
            <a:endParaRPr lang="en-US" sz="2000">
              <a:solidFill>
                <a:srgbClr val="002958"/>
              </a:solidFill>
              <a:latin typeface="Matter" pitchFamily="2" charset="77"/>
              <a:cs typeface="Arial"/>
            </a:endParaRPr>
          </a:p>
          <a:p>
            <a:pPr marL="285750" indent="-285750">
              <a:spcAft>
                <a:spcPts val="1200"/>
              </a:spcAft>
              <a:buClr>
                <a:srgbClr val="05CE7C"/>
              </a:buClr>
              <a:buSzPct val="150000"/>
              <a:buFont typeface="Arial" panose="020B0604020202020204" pitchFamily="34" charset="0"/>
              <a:buChar char="•"/>
            </a:pPr>
            <a:r>
              <a:rPr lang="en-US" sz="2200">
                <a:solidFill>
                  <a:srgbClr val="002958"/>
                </a:solidFill>
                <a:latin typeface="Matter" pitchFamily="2" charset="77"/>
                <a:cs typeface="Arial"/>
              </a:rPr>
              <a:t>Self build</a:t>
            </a:r>
          </a:p>
          <a:p>
            <a:pPr marL="285750" indent="-285750">
              <a:spcAft>
                <a:spcPts val="1200"/>
              </a:spcAft>
              <a:buClr>
                <a:srgbClr val="05CE7C"/>
              </a:buClr>
              <a:buSzPct val="150000"/>
              <a:buFont typeface="Arial" panose="020B0604020202020204" pitchFamily="34" charset="0"/>
              <a:buChar char="•"/>
            </a:pPr>
            <a:r>
              <a:rPr lang="en-US" sz="2200">
                <a:solidFill>
                  <a:srgbClr val="002958"/>
                </a:solidFill>
                <a:latin typeface="Matter" pitchFamily="2" charset="77"/>
                <a:cs typeface="Arial"/>
              </a:rPr>
              <a:t>Choosing the settings</a:t>
            </a:r>
          </a:p>
          <a:p>
            <a:pPr marL="285750" indent="-285750">
              <a:spcAft>
                <a:spcPts val="1200"/>
              </a:spcAft>
              <a:buClr>
                <a:srgbClr val="05CE7C"/>
              </a:buClr>
              <a:buSzPct val="150000"/>
              <a:buFont typeface="Arial" panose="020B0604020202020204" pitchFamily="34" charset="0"/>
              <a:buChar char="•"/>
            </a:pPr>
            <a:r>
              <a:rPr lang="en-US" sz="2200">
                <a:solidFill>
                  <a:srgbClr val="002958"/>
                </a:solidFill>
                <a:latin typeface="Matter" pitchFamily="2" charset="77"/>
                <a:cs typeface="Arial"/>
              </a:rPr>
              <a:t>One size does not fit all</a:t>
            </a:r>
          </a:p>
          <a:p>
            <a:pPr marL="285750" indent="-285750">
              <a:spcAft>
                <a:spcPts val="1200"/>
              </a:spcAft>
              <a:buClr>
                <a:srgbClr val="05CE7C"/>
              </a:buClr>
              <a:buSzPct val="150000"/>
              <a:buFont typeface="Arial" panose="020B0604020202020204" pitchFamily="34" charset="0"/>
              <a:buChar char="•"/>
            </a:pPr>
            <a:r>
              <a:rPr lang="en-US" sz="2200">
                <a:solidFill>
                  <a:srgbClr val="002958"/>
                </a:solidFill>
                <a:latin typeface="Matter" pitchFamily="2" charset="77"/>
                <a:cs typeface="Arial"/>
              </a:rPr>
              <a:t>Emerging software</a:t>
            </a:r>
          </a:p>
          <a:p>
            <a:pPr marL="285750" indent="-285750">
              <a:spcAft>
                <a:spcPts val="1200"/>
              </a:spcAft>
              <a:buClr>
                <a:srgbClr val="05CE7C"/>
              </a:buClr>
              <a:buSzPct val="150000"/>
              <a:buFont typeface="Arial" panose="020B0604020202020204" pitchFamily="34" charset="0"/>
              <a:buChar char="•"/>
            </a:pPr>
            <a:r>
              <a:rPr lang="en-US" sz="2200">
                <a:solidFill>
                  <a:srgbClr val="002958"/>
                </a:solidFill>
                <a:latin typeface="Matter" pitchFamily="2" charset="77"/>
                <a:cs typeface="Arial"/>
              </a:rPr>
              <a:t>Technology and connectivity</a:t>
            </a:r>
          </a:p>
        </p:txBody>
      </p:sp>
    </p:spTree>
    <p:extLst>
      <p:ext uri="{BB962C8B-B14F-4D97-AF65-F5344CB8AC3E}">
        <p14:creationId xmlns:p14="http://schemas.microsoft.com/office/powerpoint/2010/main" val="1657376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a:extLst>
            <a:ext uri="{FF2B5EF4-FFF2-40B4-BE49-F238E27FC236}">
              <a16:creationId xmlns:a16="http://schemas.microsoft.com/office/drawing/2014/main" id="{130A2157-3530-40FF-E2FC-7115AFB6182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6E5FC9-9E0C-BE5E-98EA-91DF4DFD36C0}"/>
              </a:ext>
              <a:ext uri="{C183D7F6-B498-43B3-948B-1728B52AA6E4}">
                <adec:decorative xmlns:adec="http://schemas.microsoft.com/office/drawing/2017/decorative" val="1"/>
              </a:ext>
            </a:extLst>
          </p:cNvPr>
          <p:cNvSpPr/>
          <p:nvPr/>
        </p:nvSpPr>
        <p:spPr>
          <a:xfrm flipV="1">
            <a:off x="0" y="6007946"/>
            <a:ext cx="12192000" cy="45719"/>
          </a:xfrm>
          <a:prstGeom prst="rect">
            <a:avLst/>
          </a:prstGeom>
          <a:solidFill>
            <a:srgbClr val="002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Logo for Severnside Community Rail Partnership.">
            <a:extLst>
              <a:ext uri="{FF2B5EF4-FFF2-40B4-BE49-F238E27FC236}">
                <a16:creationId xmlns:a16="http://schemas.microsoft.com/office/drawing/2014/main" id="{3FF73561-829D-E5E2-B2E4-57AFD215634C}"/>
              </a:ext>
            </a:extLst>
          </p:cNvPr>
          <p:cNvPicPr>
            <a:picLocks noChangeAspect="1"/>
          </p:cNvPicPr>
          <p:nvPr/>
        </p:nvPicPr>
        <p:blipFill>
          <a:blip r:embed="rId3"/>
          <a:stretch>
            <a:fillRect/>
          </a:stretch>
        </p:blipFill>
        <p:spPr>
          <a:xfrm>
            <a:off x="620060" y="6263479"/>
            <a:ext cx="1666553" cy="409019"/>
          </a:xfrm>
          <a:prstGeom prst="rect">
            <a:avLst/>
          </a:prstGeom>
        </p:spPr>
      </p:pic>
      <p:grpSp>
        <p:nvGrpSpPr>
          <p:cNvPr id="20" name="Group 19" descr="Slim, colourful bar made up of green, blue, red and orange sections.">
            <a:extLst>
              <a:ext uri="{FF2B5EF4-FFF2-40B4-BE49-F238E27FC236}">
                <a16:creationId xmlns:a16="http://schemas.microsoft.com/office/drawing/2014/main" id="{E42D8AFB-7C86-C7C0-EF78-5EEEBC52B6DC}"/>
              </a:ext>
            </a:extLst>
          </p:cNvPr>
          <p:cNvGrpSpPr/>
          <p:nvPr/>
        </p:nvGrpSpPr>
        <p:grpSpPr>
          <a:xfrm>
            <a:off x="-1656" y="-5355"/>
            <a:ext cx="12192000" cy="61943"/>
            <a:chOff x="-75414" y="5881201"/>
            <a:chExt cx="12366026" cy="78222"/>
          </a:xfrm>
        </p:grpSpPr>
        <p:sp>
          <p:nvSpPr>
            <p:cNvPr id="21" name="Rectangle 20">
              <a:extLst>
                <a:ext uri="{FF2B5EF4-FFF2-40B4-BE49-F238E27FC236}">
                  <a16:creationId xmlns:a16="http://schemas.microsoft.com/office/drawing/2014/main" id="{63ADB587-164F-FD22-A53F-ABDF3C4564D7}"/>
                </a:ext>
              </a:extLst>
            </p:cNvPr>
            <p:cNvSpPr/>
            <p:nvPr/>
          </p:nvSpPr>
          <p:spPr>
            <a:xfrm>
              <a:off x="-75414" y="5881201"/>
              <a:ext cx="5052767" cy="76538"/>
            </a:xfrm>
            <a:prstGeom prst="rect">
              <a:avLst/>
            </a:prstGeom>
            <a:solidFill>
              <a:srgbClr val="05C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5680072-0E47-DEDB-7C05-E55451A69186}"/>
                </a:ext>
              </a:extLst>
            </p:cNvPr>
            <p:cNvSpPr/>
            <p:nvPr/>
          </p:nvSpPr>
          <p:spPr>
            <a:xfrm>
              <a:off x="4977354" y="5881201"/>
              <a:ext cx="2144118" cy="76538"/>
            </a:xfrm>
            <a:prstGeom prst="rect">
              <a:avLst/>
            </a:prstGeom>
            <a:solidFill>
              <a:srgbClr val="01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E533FA1-2363-DD12-A2A4-3CE21F61E73D}"/>
                </a:ext>
              </a:extLst>
            </p:cNvPr>
            <p:cNvSpPr/>
            <p:nvPr/>
          </p:nvSpPr>
          <p:spPr>
            <a:xfrm>
              <a:off x="7121472" y="5881201"/>
              <a:ext cx="2144118" cy="76538"/>
            </a:xfrm>
            <a:prstGeom prst="rect">
              <a:avLst/>
            </a:prstGeom>
            <a:solidFill>
              <a:srgbClr val="F93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4600964-5CB7-5DE6-AB8C-0446A7CE9D4D}"/>
                </a:ext>
              </a:extLst>
            </p:cNvPr>
            <p:cNvSpPr/>
            <p:nvPr/>
          </p:nvSpPr>
          <p:spPr>
            <a:xfrm>
              <a:off x="9265590" y="5881201"/>
              <a:ext cx="3025022" cy="78222"/>
            </a:xfrm>
            <a:prstGeom prst="rect">
              <a:avLst/>
            </a:prstGeom>
            <a:solidFill>
              <a:srgbClr val="FCB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8F8506C6-FA66-694E-9A7D-4101AC37AF7A}"/>
              </a:ext>
            </a:extLst>
          </p:cNvPr>
          <p:cNvSpPr txBox="1"/>
          <p:nvPr/>
        </p:nvSpPr>
        <p:spPr>
          <a:xfrm>
            <a:off x="620060" y="343496"/>
            <a:ext cx="3940281" cy="677108"/>
          </a:xfrm>
          <a:prstGeom prst="rect">
            <a:avLst/>
          </a:prstGeom>
          <a:noFill/>
        </p:spPr>
        <p:txBody>
          <a:bodyPr wrap="square" lIns="0" tIns="0" rIns="0" bIns="0" rtlCol="0">
            <a:spAutoFit/>
          </a:bodyPr>
          <a:lstStyle/>
          <a:p>
            <a:r>
              <a:rPr lang="en-GB" sz="4400" b="1" dirty="0">
                <a:solidFill>
                  <a:srgbClr val="002958"/>
                </a:solidFill>
                <a:latin typeface="Matter SemiBold"/>
              </a:rPr>
              <a:t>Using the data</a:t>
            </a:r>
          </a:p>
        </p:txBody>
      </p:sp>
      <p:graphicFrame>
        <p:nvGraphicFramePr>
          <p:cNvPr id="11" name="Table 10" descr="Screenshot of an Excel spreadsheet.">
            <a:extLst>
              <a:ext uri="{FF2B5EF4-FFF2-40B4-BE49-F238E27FC236}">
                <a16:creationId xmlns:a16="http://schemas.microsoft.com/office/drawing/2014/main" id="{75BBF63F-5990-32EC-32A2-DFB29D198C04}"/>
              </a:ext>
            </a:extLst>
          </p:cNvPr>
          <p:cNvGraphicFramePr>
            <a:graphicFrameLocks noGrp="1"/>
          </p:cNvGraphicFramePr>
          <p:nvPr>
            <p:extLst>
              <p:ext uri="{D42A27DB-BD31-4B8C-83A1-F6EECF244321}">
                <p14:modId xmlns:p14="http://schemas.microsoft.com/office/powerpoint/2010/main" val="3279831188"/>
              </p:ext>
            </p:extLst>
          </p:nvPr>
        </p:nvGraphicFramePr>
        <p:xfrm>
          <a:off x="2974056" y="1963637"/>
          <a:ext cx="2969537" cy="1564245"/>
        </p:xfrm>
        <a:graphic>
          <a:graphicData uri="http://schemas.openxmlformats.org/drawingml/2006/table">
            <a:tbl>
              <a:tblPr>
                <a:tableStyleId>{5C22544A-7EE6-4342-B048-85BDC9FD1C3A}</a:tableStyleId>
              </a:tblPr>
              <a:tblGrid>
                <a:gridCol w="94832">
                  <a:extLst>
                    <a:ext uri="{9D8B030D-6E8A-4147-A177-3AD203B41FA5}">
                      <a16:colId xmlns:a16="http://schemas.microsoft.com/office/drawing/2014/main" val="1737919878"/>
                    </a:ext>
                  </a:extLst>
                </a:gridCol>
                <a:gridCol w="181172">
                  <a:extLst>
                    <a:ext uri="{9D8B030D-6E8A-4147-A177-3AD203B41FA5}">
                      <a16:colId xmlns:a16="http://schemas.microsoft.com/office/drawing/2014/main" val="3445299306"/>
                    </a:ext>
                  </a:extLst>
                </a:gridCol>
                <a:gridCol w="222693">
                  <a:extLst>
                    <a:ext uri="{9D8B030D-6E8A-4147-A177-3AD203B41FA5}">
                      <a16:colId xmlns:a16="http://schemas.microsoft.com/office/drawing/2014/main" val="3143377402"/>
                    </a:ext>
                  </a:extLst>
                </a:gridCol>
                <a:gridCol w="449158">
                  <a:extLst>
                    <a:ext uri="{9D8B030D-6E8A-4147-A177-3AD203B41FA5}">
                      <a16:colId xmlns:a16="http://schemas.microsoft.com/office/drawing/2014/main" val="1010122734"/>
                    </a:ext>
                  </a:extLst>
                </a:gridCol>
                <a:gridCol w="332623">
                  <a:extLst>
                    <a:ext uri="{9D8B030D-6E8A-4147-A177-3AD203B41FA5}">
                      <a16:colId xmlns:a16="http://schemas.microsoft.com/office/drawing/2014/main" val="553346882"/>
                    </a:ext>
                  </a:extLst>
                </a:gridCol>
                <a:gridCol w="133992">
                  <a:extLst>
                    <a:ext uri="{9D8B030D-6E8A-4147-A177-3AD203B41FA5}">
                      <a16:colId xmlns:a16="http://schemas.microsoft.com/office/drawing/2014/main" val="2752985360"/>
                    </a:ext>
                  </a:extLst>
                </a:gridCol>
                <a:gridCol w="115120">
                  <a:extLst>
                    <a:ext uri="{9D8B030D-6E8A-4147-A177-3AD203B41FA5}">
                      <a16:colId xmlns:a16="http://schemas.microsoft.com/office/drawing/2014/main" val="1212808197"/>
                    </a:ext>
                  </a:extLst>
                </a:gridCol>
                <a:gridCol w="105683">
                  <a:extLst>
                    <a:ext uri="{9D8B030D-6E8A-4147-A177-3AD203B41FA5}">
                      <a16:colId xmlns:a16="http://schemas.microsoft.com/office/drawing/2014/main" val="3029299550"/>
                    </a:ext>
                  </a:extLst>
                </a:gridCol>
                <a:gridCol w="418963">
                  <a:extLst>
                    <a:ext uri="{9D8B030D-6E8A-4147-A177-3AD203B41FA5}">
                      <a16:colId xmlns:a16="http://schemas.microsoft.com/office/drawing/2014/main" val="1670477853"/>
                    </a:ext>
                  </a:extLst>
                </a:gridCol>
                <a:gridCol w="409526">
                  <a:extLst>
                    <a:ext uri="{9D8B030D-6E8A-4147-A177-3AD203B41FA5}">
                      <a16:colId xmlns:a16="http://schemas.microsoft.com/office/drawing/2014/main" val="1464011120"/>
                    </a:ext>
                  </a:extLst>
                </a:gridCol>
                <a:gridCol w="505775">
                  <a:extLst>
                    <a:ext uri="{9D8B030D-6E8A-4147-A177-3AD203B41FA5}">
                      <a16:colId xmlns:a16="http://schemas.microsoft.com/office/drawing/2014/main" val="2673710835"/>
                    </a:ext>
                  </a:extLst>
                </a:gridCol>
              </a:tblGrid>
              <a:tr h="704709">
                <a:tc>
                  <a:txBody>
                    <a:bodyPr/>
                    <a:lstStyle/>
                    <a:p>
                      <a:pPr algn="l" fontAlgn="t">
                        <a:buNone/>
                      </a:pPr>
                      <a:r>
                        <a:rPr lang="en-GB" sz="280" u="none" strike="noStrike">
                          <a:effectLst/>
                        </a:rPr>
                        <a:t>What is your age?</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How did you arrive at the first train station? </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Did you have any problems getting to the train station?</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dirty="0">
                          <a:effectLst/>
                        </a:rPr>
                        <a:t>What prevents you from travelling by train?</a:t>
                      </a:r>
                      <a:endParaRPr lang="en-GB" sz="600" b="1" i="0" u="none" strike="noStrike" dirty="0">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Has the scheme helped to address what prevents you from using the train?</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Have you found it beneficial to take part?</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Do you feel more confident to plan a journey by train? </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Do you feel more confident to make a journey by train? </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Would you know what to do if things go wrong on a journey?</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Have you got more knowledge about how to get assistance? </a:t>
                      </a:r>
                      <a:endParaRPr lang="en-GB" sz="600" b="1" i="0" u="none" strike="noStrike">
                        <a:solidFill>
                          <a:srgbClr val="000000"/>
                        </a:solidFill>
                        <a:effectLst/>
                        <a:latin typeface="Aptos Narrow" panose="020B0004020202020204" pitchFamily="34" charset="0"/>
                      </a:endParaRPr>
                    </a:p>
                  </a:txBody>
                  <a:tcPr marL="0" marR="0" marT="0" marB="0"/>
                </a:tc>
                <a:tc>
                  <a:txBody>
                    <a:bodyPr/>
                    <a:lstStyle/>
                    <a:p>
                      <a:pPr algn="l" fontAlgn="t">
                        <a:buNone/>
                      </a:pPr>
                      <a:r>
                        <a:rPr lang="en-GB" sz="280" u="none" strike="noStrike">
                          <a:effectLst/>
                        </a:rPr>
                        <a:t>Which stations did you visit today?</a:t>
                      </a:r>
                      <a:endParaRPr lang="en-GB" sz="600" b="1" i="0" u="none" strike="noStrike">
                        <a:solidFill>
                          <a:srgbClr val="000000"/>
                        </a:solidFill>
                        <a:effectLst/>
                        <a:latin typeface="Aptos Narrow" panose="020B0004020202020204" pitchFamily="34" charset="0"/>
                      </a:endParaRPr>
                    </a:p>
                  </a:txBody>
                  <a:tcPr marL="0" marR="0" marT="0" marB="0"/>
                </a:tc>
                <a:extLst>
                  <a:ext uri="{0D108BD9-81ED-4DB2-BD59-A6C34878D82A}">
                    <a16:rowId xmlns:a16="http://schemas.microsoft.com/office/drawing/2014/main" val="2980393099"/>
                  </a:ext>
                </a:extLst>
              </a:tr>
              <a:tr h="83505">
                <a:tc>
                  <a:txBody>
                    <a:bodyPr/>
                    <a:lstStyle/>
                    <a:p>
                      <a:pPr algn="l" fontAlgn="b">
                        <a:buNone/>
                      </a:pPr>
                      <a:r>
                        <a:rPr lang="en-GB" sz="280" u="none" strike="noStrike">
                          <a:effectLst/>
                        </a:rPr>
                        <a:t>51 - 60</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Taxi/Car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Not easy in my wheelchair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Help point and staff</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I used the ramp</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Bath spa, bristol temple meads, Weston super mare</a:t>
                      </a: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4104400291"/>
                  </a:ext>
                </a:extLst>
              </a:tr>
              <a:tr h="83505">
                <a:tc>
                  <a:txBody>
                    <a:bodyPr/>
                    <a:lstStyle/>
                    <a:p>
                      <a:pPr algn="l" fontAlgn="b">
                        <a:buNone/>
                      </a:pPr>
                      <a:r>
                        <a:rPr lang="en-GB" sz="280" u="none" strike="noStrike">
                          <a:effectLst/>
                        </a:rPr>
                        <a:t>19 - 29</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Walk/Wheeled</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not really</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I use the bus and taxis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 but I don't need it</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Ashley Down and Bristol Temple Meads</a:t>
                      </a: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232196389"/>
                  </a:ext>
                </a:extLst>
              </a:tr>
              <a:tr h="82671">
                <a:tc>
                  <a:txBody>
                    <a:bodyPr/>
                    <a:lstStyle/>
                    <a:p>
                      <a:pPr algn="l" fontAlgn="b">
                        <a:buNone/>
                      </a:pPr>
                      <a:r>
                        <a:rPr lang="en-GB" sz="280" u="none" strike="noStrike">
                          <a:effectLst/>
                        </a:rPr>
                        <a:t>51 - 60</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Bus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None</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Anxiety </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 definitely </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Phone up?</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Bath spa, temple meads, WSM</a:t>
                      </a: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26620963"/>
                  </a:ext>
                </a:extLst>
              </a:tr>
              <a:tr h="83505">
                <a:tc>
                  <a:txBody>
                    <a:bodyPr/>
                    <a:lstStyle/>
                    <a:p>
                      <a:pPr algn="l" fontAlgn="b">
                        <a:buNone/>
                      </a:pPr>
                      <a:r>
                        <a:rPr lang="en-GB" sz="280" u="none" strike="noStrike">
                          <a:effectLst/>
                        </a:rPr>
                        <a:t>30 - 40</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Taxi/Car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Taxi instead of bus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i need help to get the train</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 but i will have my support worker with me</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Bath Spa and Bristol Temple Meads</a:t>
                      </a: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033306444"/>
                  </a:ext>
                </a:extLst>
              </a:tr>
              <a:tr h="83505">
                <a:tc>
                  <a:txBody>
                    <a:bodyPr/>
                    <a:lstStyle/>
                    <a:p>
                      <a:pPr algn="l" fontAlgn="b">
                        <a:buNone/>
                      </a:pPr>
                      <a:r>
                        <a:rPr lang="en-GB" sz="280" u="none" strike="noStrike">
                          <a:effectLst/>
                        </a:rPr>
                        <a:t>19 - 29</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Walk/Wheeled</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we were in a rush</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buses are easier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 but buses are still easier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I don't know</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Ashley Down and Bristol Temple Meads</a:t>
                      </a: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4185377548"/>
                  </a:ext>
                </a:extLst>
              </a:tr>
              <a:tr h="172975">
                <a:tc>
                  <a:txBody>
                    <a:bodyPr/>
                    <a:lstStyle/>
                    <a:p>
                      <a:pPr algn="l" fontAlgn="b">
                        <a:buNone/>
                      </a:pPr>
                      <a:r>
                        <a:rPr lang="en-GB" sz="280" u="none" strike="noStrike">
                          <a:effectLst/>
                        </a:rPr>
                        <a:t>19 - 29</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Bus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None</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I need a carer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Not really but would go with my carer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A little</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Bath spa, Bristol Temple Meads, weston Super mare</a:t>
                      </a:r>
                      <a:br>
                        <a:rPr lang="en-GB" sz="600" u="none" strike="noStrike">
                          <a:effectLst/>
                        </a:rPr>
                      </a:b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073226139"/>
                  </a:ext>
                </a:extLst>
              </a:tr>
              <a:tr h="83505">
                <a:tc>
                  <a:txBody>
                    <a:bodyPr/>
                    <a:lstStyle/>
                    <a:p>
                      <a:pPr algn="l" fontAlgn="b">
                        <a:buNone/>
                      </a:pPr>
                      <a:r>
                        <a:rPr lang="en-GB" sz="280" u="none" strike="noStrike">
                          <a:effectLst/>
                        </a:rPr>
                        <a:t>19 - 29</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Walk/Wheeled</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money, I get lots of lifts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 railcards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 </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Ashley Down, Filton Abbey Wood and Bristol Parkway</a:t>
                      </a: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1704530604"/>
                  </a:ext>
                </a:extLst>
              </a:tr>
              <a:tr h="83505">
                <a:tc>
                  <a:txBody>
                    <a:bodyPr/>
                    <a:lstStyle/>
                    <a:p>
                      <a:pPr algn="l" fontAlgn="b">
                        <a:buNone/>
                      </a:pPr>
                      <a:r>
                        <a:rPr lang="en-GB" sz="280" u="none" strike="noStrike">
                          <a:effectLst/>
                        </a:rPr>
                        <a:t>41 - 50</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Taxi/Car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I can't walk far and use a wheelchair</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 i tried the ramps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ask for help from GWR staff</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Bath Spa and Bristol Temple Meads</a:t>
                      </a:r>
                      <a:endParaRPr lang="en-GB" sz="600" b="0"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009839983"/>
                  </a:ext>
                </a:extLst>
              </a:tr>
              <a:tr h="83505">
                <a:tc>
                  <a:txBody>
                    <a:bodyPr/>
                    <a:lstStyle/>
                    <a:p>
                      <a:pPr algn="l" fontAlgn="b">
                        <a:buNone/>
                      </a:pPr>
                      <a:r>
                        <a:rPr lang="en-GB" sz="280" u="none" strike="noStrike">
                          <a:effectLst/>
                        </a:rPr>
                        <a:t>19 - 29</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Walk/Wheeled</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no</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habit</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n/a</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a:effectLst/>
                        </a:rPr>
                        <a:t>yes</a:t>
                      </a:r>
                      <a:endParaRPr lang="en-GB" sz="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280" u="none" strike="noStrike" dirty="0">
                          <a:effectLst/>
                        </a:rPr>
                        <a:t>Ashley Down, Bristol Temple Meads</a:t>
                      </a:r>
                      <a:endParaRPr lang="en-GB" sz="600" b="0" i="0" u="none" strike="noStrike" dirty="0">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313337641"/>
                  </a:ext>
                </a:extLst>
              </a:tr>
            </a:tbl>
          </a:graphicData>
        </a:graphic>
      </p:graphicFrame>
      <p:pic>
        <p:nvPicPr>
          <p:cNvPr id="18" name="Picture 17" descr="Screenshot of the online Loop tool.">
            <a:extLst>
              <a:ext uri="{FF2B5EF4-FFF2-40B4-BE49-F238E27FC236}">
                <a16:creationId xmlns:a16="http://schemas.microsoft.com/office/drawing/2014/main" id="{3F570834-5FAC-B4F9-E831-243EB59FA9AB}"/>
              </a:ext>
            </a:extLst>
          </p:cNvPr>
          <p:cNvPicPr>
            <a:picLocks noChangeAspect="1"/>
          </p:cNvPicPr>
          <p:nvPr/>
        </p:nvPicPr>
        <p:blipFill>
          <a:blip r:embed="rId4"/>
          <a:srcRect/>
          <a:stretch>
            <a:fillRect/>
          </a:stretch>
        </p:blipFill>
        <p:spPr>
          <a:xfrm>
            <a:off x="2996887" y="4071452"/>
            <a:ext cx="2937068" cy="1589000"/>
          </a:xfrm>
          <a:prstGeom prst="rect">
            <a:avLst/>
          </a:prstGeom>
        </p:spPr>
      </p:pic>
      <p:pic>
        <p:nvPicPr>
          <p:cNvPr id="26" name="Picture 25" descr="Screenshot of one of Severnside CRP’s project pages for their ‘Days Out by Train’ initiative on the online Impact reporting tool.">
            <a:extLst>
              <a:ext uri="{FF2B5EF4-FFF2-40B4-BE49-F238E27FC236}">
                <a16:creationId xmlns:a16="http://schemas.microsoft.com/office/drawing/2014/main" id="{C57ECB3A-9188-7BDC-2359-D631699E6EE4}"/>
              </a:ext>
            </a:extLst>
          </p:cNvPr>
          <p:cNvPicPr>
            <a:picLocks noChangeAspect="1"/>
          </p:cNvPicPr>
          <p:nvPr/>
        </p:nvPicPr>
        <p:blipFill>
          <a:blip r:embed="rId5"/>
          <a:srcRect/>
          <a:stretch>
            <a:fillRect/>
          </a:stretch>
        </p:blipFill>
        <p:spPr>
          <a:xfrm>
            <a:off x="8615888" y="1595103"/>
            <a:ext cx="3292863" cy="1832942"/>
          </a:xfrm>
          <a:prstGeom prst="rect">
            <a:avLst/>
          </a:prstGeom>
        </p:spPr>
      </p:pic>
      <p:pic>
        <p:nvPicPr>
          <p:cNvPr id="28" name="Picture 27" descr="Example of a page containing text, photos and infographics from one of Severnside CRP’s reports.">
            <a:extLst>
              <a:ext uri="{FF2B5EF4-FFF2-40B4-BE49-F238E27FC236}">
                <a16:creationId xmlns:a16="http://schemas.microsoft.com/office/drawing/2014/main" id="{35B0AB0E-2FF2-26BF-72BE-ADF5E1D4B252}"/>
              </a:ext>
            </a:extLst>
          </p:cNvPr>
          <p:cNvPicPr>
            <a:picLocks noChangeAspect="1"/>
          </p:cNvPicPr>
          <p:nvPr/>
        </p:nvPicPr>
        <p:blipFill>
          <a:blip r:embed="rId6"/>
          <a:srcRect/>
          <a:stretch>
            <a:fillRect/>
          </a:stretch>
        </p:blipFill>
        <p:spPr>
          <a:xfrm>
            <a:off x="9355377" y="3669443"/>
            <a:ext cx="2143616" cy="2164756"/>
          </a:xfrm>
          <a:prstGeom prst="rect">
            <a:avLst/>
          </a:prstGeom>
        </p:spPr>
      </p:pic>
      <p:sp>
        <p:nvSpPr>
          <p:cNvPr id="3" name="TextBox 2">
            <a:extLst>
              <a:ext uri="{FF2B5EF4-FFF2-40B4-BE49-F238E27FC236}">
                <a16:creationId xmlns:a16="http://schemas.microsoft.com/office/drawing/2014/main" id="{77A02479-52F7-CA3A-5C08-3E592BB38767}"/>
              </a:ext>
            </a:extLst>
          </p:cNvPr>
          <p:cNvSpPr txBox="1"/>
          <p:nvPr/>
        </p:nvSpPr>
        <p:spPr>
          <a:xfrm>
            <a:off x="6489635" y="3935588"/>
            <a:ext cx="2143616" cy="411480"/>
          </a:xfrm>
          <a:prstGeom prst="rect">
            <a:avLst/>
          </a:prstGeom>
          <a:noFill/>
        </p:spPr>
        <p:txBody>
          <a:bodyPr wrap="square" lIns="0" tIns="0" rIns="0" bIns="0" rtlCol="0">
            <a:spAutoFit/>
          </a:bodyPr>
          <a:lstStyle/>
          <a:p>
            <a:r>
              <a:rPr lang="en-GB" sz="2700" b="1">
                <a:solidFill>
                  <a:srgbClr val="002958"/>
                </a:solidFill>
                <a:latin typeface="Matter SemiBold"/>
              </a:rPr>
              <a:t>4  Reports</a:t>
            </a:r>
          </a:p>
        </p:txBody>
      </p:sp>
      <p:sp>
        <p:nvSpPr>
          <p:cNvPr id="5" name="TextBox 4">
            <a:extLst>
              <a:ext uri="{FF2B5EF4-FFF2-40B4-BE49-F238E27FC236}">
                <a16:creationId xmlns:a16="http://schemas.microsoft.com/office/drawing/2014/main" id="{4431C56A-6B25-23E8-C103-641E256D4C20}"/>
              </a:ext>
            </a:extLst>
          </p:cNvPr>
          <p:cNvSpPr txBox="1"/>
          <p:nvPr/>
        </p:nvSpPr>
        <p:spPr>
          <a:xfrm>
            <a:off x="620060" y="3935588"/>
            <a:ext cx="2011680" cy="411480"/>
          </a:xfrm>
          <a:prstGeom prst="rect">
            <a:avLst/>
          </a:prstGeom>
          <a:noFill/>
        </p:spPr>
        <p:txBody>
          <a:bodyPr wrap="square" lIns="0" tIns="0" rIns="0" bIns="0" rtlCol="0">
            <a:spAutoFit/>
          </a:bodyPr>
          <a:lstStyle/>
          <a:p>
            <a:r>
              <a:rPr lang="en-GB" sz="2700" b="1" dirty="0">
                <a:solidFill>
                  <a:srgbClr val="002958"/>
                </a:solidFill>
                <a:latin typeface="Matter SemiBold"/>
              </a:rPr>
              <a:t>3  Loop</a:t>
            </a:r>
          </a:p>
        </p:txBody>
      </p:sp>
      <p:sp>
        <p:nvSpPr>
          <p:cNvPr id="7" name="TextBox 6">
            <a:extLst>
              <a:ext uri="{FF2B5EF4-FFF2-40B4-BE49-F238E27FC236}">
                <a16:creationId xmlns:a16="http://schemas.microsoft.com/office/drawing/2014/main" id="{61575D21-19A3-E27F-3B87-3A4BD79A694F}"/>
              </a:ext>
            </a:extLst>
          </p:cNvPr>
          <p:cNvSpPr txBox="1"/>
          <p:nvPr/>
        </p:nvSpPr>
        <p:spPr>
          <a:xfrm>
            <a:off x="6489635" y="1389363"/>
            <a:ext cx="1885027" cy="411480"/>
          </a:xfrm>
          <a:prstGeom prst="rect">
            <a:avLst/>
          </a:prstGeom>
          <a:noFill/>
        </p:spPr>
        <p:txBody>
          <a:bodyPr wrap="square" lIns="0" tIns="0" rIns="0" bIns="0" rtlCol="0">
            <a:spAutoFit/>
          </a:bodyPr>
          <a:lstStyle/>
          <a:p>
            <a:r>
              <a:rPr lang="en-GB" sz="2700" b="1" dirty="0">
                <a:solidFill>
                  <a:srgbClr val="002958"/>
                </a:solidFill>
                <a:latin typeface="Matter SemiBold"/>
              </a:rPr>
              <a:t>2  Impact</a:t>
            </a:r>
          </a:p>
        </p:txBody>
      </p:sp>
      <p:sp>
        <p:nvSpPr>
          <p:cNvPr id="10" name="TextBox 9">
            <a:extLst>
              <a:ext uri="{FF2B5EF4-FFF2-40B4-BE49-F238E27FC236}">
                <a16:creationId xmlns:a16="http://schemas.microsoft.com/office/drawing/2014/main" id="{5FD93102-848A-9241-53E1-49F1C58AFCF3}"/>
              </a:ext>
            </a:extLst>
          </p:cNvPr>
          <p:cNvSpPr txBox="1"/>
          <p:nvPr/>
        </p:nvSpPr>
        <p:spPr>
          <a:xfrm>
            <a:off x="602940" y="1389363"/>
            <a:ext cx="3214400" cy="411480"/>
          </a:xfrm>
          <a:prstGeom prst="rect">
            <a:avLst/>
          </a:prstGeom>
          <a:noFill/>
        </p:spPr>
        <p:txBody>
          <a:bodyPr wrap="square" lIns="0" tIns="0" rIns="0" bIns="0" rtlCol="0">
            <a:spAutoFit/>
          </a:bodyPr>
          <a:lstStyle/>
          <a:p>
            <a:r>
              <a:rPr lang="en-GB" sz="2700" b="1" dirty="0">
                <a:solidFill>
                  <a:srgbClr val="002958"/>
                </a:solidFill>
                <a:latin typeface="Matter SemiBold"/>
              </a:rPr>
              <a:t>1  Accessible survey</a:t>
            </a:r>
          </a:p>
        </p:txBody>
      </p:sp>
      <p:sp>
        <p:nvSpPr>
          <p:cNvPr id="29" name="TextBox 28"/>
          <p:cNvSpPr txBox="1"/>
          <p:nvPr/>
        </p:nvSpPr>
        <p:spPr>
          <a:xfrm>
            <a:off x="620060" y="2047383"/>
            <a:ext cx="2376827" cy="1015663"/>
          </a:xfrm>
          <a:prstGeom prst="rect">
            <a:avLst/>
          </a:prstGeom>
          <a:noFill/>
        </p:spPr>
        <p:txBody>
          <a:bodyPr wrap="square" lIns="0" tIns="0" rIns="0" bIns="0" anchor="t">
            <a:spAutoFit/>
          </a:bodyPr>
          <a:lstStyle/>
          <a:p>
            <a:r>
              <a:rPr sz="2200" b="0" dirty="0">
                <a:solidFill>
                  <a:srgbClr val="002958"/>
                </a:solidFill>
                <a:latin typeface="Matter"/>
              </a:rPr>
              <a:t>Collect feedback
and export
to Excel</a:t>
            </a:r>
          </a:p>
        </p:txBody>
      </p:sp>
      <p:sp>
        <p:nvSpPr>
          <p:cNvPr id="30" name="TextBox 29"/>
          <p:cNvSpPr txBox="1"/>
          <p:nvPr/>
        </p:nvSpPr>
        <p:spPr>
          <a:xfrm>
            <a:off x="6489635" y="2004420"/>
            <a:ext cx="2027844" cy="677108"/>
          </a:xfrm>
          <a:prstGeom prst="rect">
            <a:avLst/>
          </a:prstGeom>
          <a:noFill/>
        </p:spPr>
        <p:txBody>
          <a:bodyPr wrap="square" lIns="0" tIns="0" rIns="0" bIns="0" anchor="t">
            <a:spAutoFit/>
          </a:bodyPr>
          <a:lstStyle/>
          <a:p>
            <a:r>
              <a:rPr sz="2200" b="0" dirty="0">
                <a:solidFill>
                  <a:srgbClr val="002958"/>
                </a:solidFill>
                <a:latin typeface="Matter"/>
              </a:rPr>
              <a:t>Record project
activity</a:t>
            </a:r>
          </a:p>
        </p:txBody>
      </p:sp>
      <p:sp>
        <p:nvSpPr>
          <p:cNvPr id="31" name="TextBox 30"/>
          <p:cNvSpPr txBox="1"/>
          <p:nvPr/>
        </p:nvSpPr>
        <p:spPr>
          <a:xfrm>
            <a:off x="620060" y="4497275"/>
            <a:ext cx="2011680" cy="1143000"/>
          </a:xfrm>
          <a:prstGeom prst="rect">
            <a:avLst/>
          </a:prstGeom>
          <a:noFill/>
        </p:spPr>
        <p:txBody>
          <a:bodyPr wrap="square" lIns="0" tIns="0" rIns="0" bIns="0" anchor="t">
            <a:spAutoFit/>
          </a:bodyPr>
          <a:lstStyle/>
          <a:p>
            <a:r>
              <a:rPr sz="2200" b="0" dirty="0">
                <a:solidFill>
                  <a:srgbClr val="002958"/>
                </a:solidFill>
                <a:latin typeface="Matter"/>
              </a:rPr>
              <a:t>Capture data
for social value
modelling</a:t>
            </a:r>
          </a:p>
        </p:txBody>
      </p:sp>
      <p:sp>
        <p:nvSpPr>
          <p:cNvPr id="32" name="TextBox 31"/>
          <p:cNvSpPr txBox="1"/>
          <p:nvPr/>
        </p:nvSpPr>
        <p:spPr>
          <a:xfrm>
            <a:off x="6489635" y="4444072"/>
            <a:ext cx="2011680" cy="1143000"/>
          </a:xfrm>
          <a:prstGeom prst="rect">
            <a:avLst/>
          </a:prstGeom>
          <a:noFill/>
        </p:spPr>
        <p:txBody>
          <a:bodyPr wrap="square" lIns="0" tIns="0" rIns="0" bIns="0" anchor="t">
            <a:spAutoFit/>
          </a:bodyPr>
          <a:lstStyle/>
          <a:p>
            <a:r>
              <a:rPr sz="2200" b="0" dirty="0">
                <a:solidFill>
                  <a:srgbClr val="002958"/>
                </a:solidFill>
                <a:latin typeface="Matter"/>
              </a:rPr>
              <a:t>Share results
and participant
stories</a:t>
            </a:r>
          </a:p>
        </p:txBody>
      </p:sp>
    </p:spTree>
    <p:extLst>
      <p:ext uri="{BB962C8B-B14F-4D97-AF65-F5344CB8AC3E}">
        <p14:creationId xmlns:p14="http://schemas.microsoft.com/office/powerpoint/2010/main" val="4005261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5EF"/>
        </a:solidFill>
        <a:effectLst/>
      </p:bgPr>
    </p:bg>
    <p:spTree>
      <p:nvGrpSpPr>
        <p:cNvPr id="1" name=""/>
        <p:cNvGrpSpPr/>
        <p:nvPr/>
      </p:nvGrpSpPr>
      <p:grpSpPr>
        <a:xfrm>
          <a:off x="0" y="0"/>
          <a:ext cx="0" cy="0"/>
          <a:chOff x="0" y="0"/>
          <a:chExt cx="0" cy="0"/>
        </a:xfrm>
      </p:grpSpPr>
      <p:pic>
        <p:nvPicPr>
          <p:cNvPr id="6" name="Picture 5" descr="Logo for Severnside Community Rail Partnership.">
            <a:extLst>
              <a:ext uri="{FF2B5EF4-FFF2-40B4-BE49-F238E27FC236}">
                <a16:creationId xmlns:a16="http://schemas.microsoft.com/office/drawing/2014/main" id="{423E932A-FB0D-952A-C01A-D351BAD1734B}"/>
              </a:ext>
            </a:extLst>
          </p:cNvPr>
          <p:cNvPicPr>
            <a:picLocks noChangeAspect="1"/>
          </p:cNvPicPr>
          <p:nvPr/>
        </p:nvPicPr>
        <p:blipFill>
          <a:blip r:embed="rId2"/>
          <a:stretch>
            <a:fillRect/>
          </a:stretch>
        </p:blipFill>
        <p:spPr>
          <a:xfrm>
            <a:off x="644445" y="5686434"/>
            <a:ext cx="2506396" cy="615140"/>
          </a:xfrm>
          <a:prstGeom prst="rect">
            <a:avLst/>
          </a:prstGeom>
        </p:spPr>
      </p:pic>
      <p:sp>
        <p:nvSpPr>
          <p:cNvPr id="9" name="TextBox 8">
            <a:extLst>
              <a:ext uri="{FF2B5EF4-FFF2-40B4-BE49-F238E27FC236}">
                <a16:creationId xmlns:a16="http://schemas.microsoft.com/office/drawing/2014/main" id="{557B70CC-D020-5392-D7EF-217F58B6DD35}"/>
              </a:ext>
            </a:extLst>
          </p:cNvPr>
          <p:cNvSpPr txBox="1"/>
          <p:nvPr/>
        </p:nvSpPr>
        <p:spPr>
          <a:xfrm>
            <a:off x="599833" y="556426"/>
            <a:ext cx="4615720" cy="2585323"/>
          </a:xfrm>
          <a:prstGeom prst="rect">
            <a:avLst/>
          </a:prstGeom>
          <a:noFill/>
        </p:spPr>
        <p:txBody>
          <a:bodyPr wrap="square" rtlCol="0">
            <a:spAutoFit/>
          </a:bodyPr>
          <a:lstStyle/>
          <a:p>
            <a:r>
              <a:rPr lang="en-US" sz="5400" b="1" dirty="0">
                <a:solidFill>
                  <a:srgbClr val="002958"/>
                </a:solidFill>
                <a:latin typeface="Matter SemiBold" pitchFamily="2" charset="77"/>
              </a:rPr>
              <a:t>What questions do you have? </a:t>
            </a:r>
          </a:p>
        </p:txBody>
      </p:sp>
      <p:pic>
        <p:nvPicPr>
          <p:cNvPr id="5" name="Picture 4" descr="Symbol of a calendar.">
            <a:extLst>
              <a:ext uri="{FF2B5EF4-FFF2-40B4-BE49-F238E27FC236}">
                <a16:creationId xmlns:a16="http://schemas.microsoft.com/office/drawing/2014/main" id="{A5F04761-1DF4-72E5-2C46-6213B0F979CF}"/>
              </a:ext>
            </a:extLst>
          </p:cNvPr>
          <p:cNvPicPr>
            <a:picLocks noChangeAspect="1"/>
          </p:cNvPicPr>
          <p:nvPr/>
        </p:nvPicPr>
        <p:blipFill>
          <a:blip r:embed="rId3"/>
          <a:stretch>
            <a:fillRect/>
          </a:stretch>
        </p:blipFill>
        <p:spPr>
          <a:xfrm>
            <a:off x="8880651" y="4363471"/>
            <a:ext cx="1492598" cy="1174177"/>
          </a:xfrm>
          <a:prstGeom prst="rect">
            <a:avLst/>
          </a:prstGeom>
        </p:spPr>
      </p:pic>
      <p:pic>
        <p:nvPicPr>
          <p:cNvPr id="11" name="Picture 10" descr="Symbol of a stick figure person.">
            <a:extLst>
              <a:ext uri="{FF2B5EF4-FFF2-40B4-BE49-F238E27FC236}">
                <a16:creationId xmlns:a16="http://schemas.microsoft.com/office/drawing/2014/main" id="{BFF0F063-2E55-61CE-1F47-5D8D064256D2}"/>
              </a:ext>
            </a:extLst>
          </p:cNvPr>
          <p:cNvPicPr>
            <a:picLocks noChangeAspect="1"/>
          </p:cNvPicPr>
          <p:nvPr/>
        </p:nvPicPr>
        <p:blipFill>
          <a:blip r:embed="rId4"/>
          <a:stretch>
            <a:fillRect/>
          </a:stretch>
        </p:blipFill>
        <p:spPr>
          <a:xfrm>
            <a:off x="4674141" y="304675"/>
            <a:ext cx="1492598" cy="1210214"/>
          </a:xfrm>
          <a:prstGeom prst="rect">
            <a:avLst/>
          </a:prstGeom>
        </p:spPr>
      </p:pic>
      <p:pic>
        <p:nvPicPr>
          <p:cNvPr id="13" name="Picture 12" descr="Symbol of a question mark.">
            <a:extLst>
              <a:ext uri="{FF2B5EF4-FFF2-40B4-BE49-F238E27FC236}">
                <a16:creationId xmlns:a16="http://schemas.microsoft.com/office/drawing/2014/main" id="{02BBB94F-F4DC-84BE-668B-6AD075B127FE}"/>
              </a:ext>
            </a:extLst>
          </p:cNvPr>
          <p:cNvPicPr>
            <a:picLocks noChangeAspect="1"/>
          </p:cNvPicPr>
          <p:nvPr/>
        </p:nvPicPr>
        <p:blipFill>
          <a:blip r:embed="rId5"/>
          <a:stretch>
            <a:fillRect/>
          </a:stretch>
        </p:blipFill>
        <p:spPr>
          <a:xfrm>
            <a:off x="6096000" y="1652929"/>
            <a:ext cx="1524023" cy="1235694"/>
          </a:xfrm>
          <a:prstGeom prst="rect">
            <a:avLst/>
          </a:prstGeom>
        </p:spPr>
      </p:pic>
      <p:pic>
        <p:nvPicPr>
          <p:cNvPr id="15" name="Picture 14" descr="Symbol of a person shrugging their shoulders.">
            <a:extLst>
              <a:ext uri="{FF2B5EF4-FFF2-40B4-BE49-F238E27FC236}">
                <a16:creationId xmlns:a16="http://schemas.microsoft.com/office/drawing/2014/main" id="{277151F6-A4EB-27C7-4D15-67631BD63236}"/>
              </a:ext>
            </a:extLst>
          </p:cNvPr>
          <p:cNvPicPr>
            <a:picLocks noChangeAspect="1"/>
          </p:cNvPicPr>
          <p:nvPr/>
        </p:nvPicPr>
        <p:blipFill>
          <a:blip r:embed="rId6"/>
          <a:stretch>
            <a:fillRect/>
          </a:stretch>
        </p:blipFill>
        <p:spPr>
          <a:xfrm>
            <a:off x="10554871" y="5534492"/>
            <a:ext cx="1411308" cy="1154707"/>
          </a:xfrm>
          <a:prstGeom prst="rect">
            <a:avLst/>
          </a:prstGeom>
        </p:spPr>
      </p:pic>
      <p:sp>
        <p:nvSpPr>
          <p:cNvPr id="16" name="Where symbol background" descr="Symbol of a pinpoint on a map."/>
          <p:cNvSpPr/>
          <p:nvPr/>
        </p:nvSpPr>
        <p:spPr>
          <a:xfrm>
            <a:off x="7525512" y="3026663"/>
            <a:ext cx="1400860" cy="1119225"/>
          </a:xfrm>
          <a:prstGeom prst="roundRect">
            <a:avLst>
              <a:gd name="adj" fmla="val 6000"/>
            </a:avLst>
          </a:prstGeom>
          <a:solidFill>
            <a:srgbClr val="FFFFFF"/>
          </a:solidFill>
          <a:ln w="12700">
            <a:solidFill>
              <a:srgbClr val="008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Where location symbol" descr="Symbol of a pinpoint on a map."/>
          <p:cNvPicPr>
            <a:picLocks noChangeAspect="1"/>
          </p:cNvPicPr>
          <p:nvPr/>
        </p:nvPicPr>
        <p:blipFill>
          <a:blip r:embed="rId7"/>
          <a:stretch>
            <a:fillRect/>
          </a:stretch>
        </p:blipFill>
        <p:spPr>
          <a:xfrm>
            <a:off x="7846465" y="3122911"/>
            <a:ext cx="758952" cy="612177"/>
          </a:xfrm>
          <a:prstGeom prst="rect">
            <a:avLst/>
          </a:prstGeom>
        </p:spPr>
      </p:pic>
      <p:sp>
        <p:nvSpPr>
          <p:cNvPr id="18" name="Where symbol label"/>
          <p:cNvSpPr txBox="1"/>
          <p:nvPr/>
        </p:nvSpPr>
        <p:spPr>
          <a:xfrm>
            <a:off x="7571231" y="3831335"/>
            <a:ext cx="1309420" cy="274320"/>
          </a:xfrm>
          <a:prstGeom prst="rect">
            <a:avLst/>
          </a:prstGeom>
          <a:noFill/>
        </p:spPr>
        <p:txBody>
          <a:bodyPr wrap="square" lIns="0" tIns="0" rIns="0" bIns="0">
            <a:spAutoFit/>
          </a:bodyPr>
          <a:lstStyle/>
          <a:p>
            <a:pPr algn="ctr"/>
            <a:r>
              <a:rPr sz="1600">
                <a:solidFill>
                  <a:srgbClr val="000000"/>
                </a:solidFill>
                <a:latin typeface="Arial"/>
              </a:rPr>
              <a:t>where</a:t>
            </a:r>
          </a:p>
        </p:txBody>
      </p:sp>
      <p:pic>
        <p:nvPicPr>
          <p:cNvPr id="3" name="Picture 2" descr="Graphic of a woman with shoulder-length brown hair and a puzzled expression on her face, looking upwards towards thought bubbles with question marks in them.">
            <a:extLst>
              <a:ext uri="{FF2B5EF4-FFF2-40B4-BE49-F238E27FC236}">
                <a16:creationId xmlns:a16="http://schemas.microsoft.com/office/drawing/2014/main" id="{4B4B2634-6747-FAF8-23EA-5B0AD00F66C7}"/>
              </a:ext>
            </a:extLst>
          </p:cNvPr>
          <p:cNvPicPr>
            <a:picLocks noChangeAspect="1"/>
          </p:cNvPicPr>
          <p:nvPr/>
        </p:nvPicPr>
        <p:blipFill>
          <a:blip r:embed="rId8"/>
          <a:stretch>
            <a:fillRect/>
          </a:stretch>
        </p:blipFill>
        <p:spPr>
          <a:xfrm>
            <a:off x="9052262" y="481937"/>
            <a:ext cx="2630454" cy="2341984"/>
          </a:xfrm>
          <a:prstGeom prst="rect">
            <a:avLst/>
          </a:prstGeom>
        </p:spPr>
      </p:pic>
      <p:sp>
        <p:nvSpPr>
          <p:cNvPr id="4" name="TextBox 3">
            <a:extLst>
              <a:ext uri="{FF2B5EF4-FFF2-40B4-BE49-F238E27FC236}">
                <a16:creationId xmlns:a16="http://schemas.microsoft.com/office/drawing/2014/main" id="{61B4B1B1-E4A2-85B5-8C8C-CBCCF53F6FF4}"/>
              </a:ext>
            </a:extLst>
          </p:cNvPr>
          <p:cNvSpPr txBox="1"/>
          <p:nvPr/>
        </p:nvSpPr>
        <p:spPr>
          <a:xfrm>
            <a:off x="599833" y="3820076"/>
            <a:ext cx="6043008" cy="1384995"/>
          </a:xfrm>
          <a:prstGeom prst="rect">
            <a:avLst/>
          </a:prstGeom>
          <a:noFill/>
        </p:spPr>
        <p:txBody>
          <a:bodyPr wrap="square" rtlCol="0">
            <a:spAutoFit/>
          </a:bodyPr>
          <a:lstStyle/>
          <a:p>
            <a:r>
              <a:rPr lang="en-US" sz="2800" dirty="0">
                <a:solidFill>
                  <a:srgbClr val="0186FF"/>
                </a:solidFill>
                <a:latin typeface="Matter" pitchFamily="2" charset="77"/>
                <a:hlinkClick r:id="rId9"/>
              </a:rPr>
              <a:t>info@severnside-rail.org.uk</a:t>
            </a:r>
            <a:endParaRPr lang="en-US" sz="2800" dirty="0">
              <a:solidFill>
                <a:srgbClr val="0186FF"/>
              </a:solidFill>
              <a:latin typeface="Matter" pitchFamily="2" charset="77"/>
            </a:endParaRPr>
          </a:p>
          <a:p>
            <a:endParaRPr lang="en-US" sz="2800" dirty="0">
              <a:solidFill>
                <a:srgbClr val="0186FF"/>
              </a:solidFill>
              <a:latin typeface="Matter" pitchFamily="2" charset="77"/>
            </a:endParaRPr>
          </a:p>
          <a:p>
            <a:r>
              <a:rPr lang="en-US" sz="2800" b="1" dirty="0">
                <a:solidFill>
                  <a:srgbClr val="F93A2F"/>
                </a:solidFill>
                <a:latin typeface="Matter" pitchFamily="2" charset="77"/>
              </a:rPr>
              <a:t>www.severnside-rail.org.uk</a:t>
            </a:r>
          </a:p>
        </p:txBody>
      </p:sp>
    </p:spTree>
    <p:extLst>
      <p:ext uri="{BB962C8B-B14F-4D97-AF65-F5344CB8AC3E}">
        <p14:creationId xmlns:p14="http://schemas.microsoft.com/office/powerpoint/2010/main" val="3902406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4C33C7-4621-49A4-A7B1-B51064CD3B35}">
  <ds:schemaRefs>
    <ds:schemaRef ds:uri="afebd25b-ce61-489d-a0a1-2afb70be0f1d"/>
    <ds:schemaRef ds:uri="dca1c217-fbc0-4a3f-b357-10c05ddb35b6"/>
    <ds:schemaRef ds:uri="http://schemas.microsoft.com/office/2006/metadata/properties"/>
    <ds:schemaRef ds:uri="http://schemas.microsoft.com/office/infopath/2007/PartnerControls"/>
    <ds:schemaRef ds:uri="f70fc51b-0922-43dc-875f-7a3366134006"/>
    <ds:schemaRef ds:uri="104a47f3-9bf8-4a09-909e-697f2ff45180"/>
  </ds:schemaRefs>
</ds:datastoreItem>
</file>

<file path=customXml/itemProps2.xml><?xml version="1.0" encoding="utf-8"?>
<ds:datastoreItem xmlns:ds="http://schemas.openxmlformats.org/officeDocument/2006/customXml" ds:itemID="{A8E74F87-3B46-43D7-8884-D268EE80F8F3}">
  <ds:schemaRefs>
    <ds:schemaRef ds:uri="http://schemas.microsoft.com/sharepoint/v3/contenttype/forms"/>
  </ds:schemaRefs>
</ds:datastoreItem>
</file>

<file path=customXml/itemProps3.xml><?xml version="1.0" encoding="utf-8"?>
<ds:datastoreItem xmlns:ds="http://schemas.openxmlformats.org/officeDocument/2006/customXml" ds:itemID="{26DEDE5B-4316-4505-8F0A-75B25B0C7F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a47f3-9bf8-4a09-909e-697f2ff45180"/>
    <ds:schemaRef ds:uri="f70fc51b-0922-43dc-875f-7a33661340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TotalTime>
  <Words>566</Words>
  <Application>Microsoft Office PowerPoint</Application>
  <PresentationFormat>Widescreen</PresentationFormat>
  <Paragraphs>146</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 Narrow</vt:lpstr>
      <vt:lpstr>Arial</vt:lpstr>
      <vt:lpstr>Matter</vt:lpstr>
      <vt:lpstr>Matter SemiBold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Erin Kelly</cp:lastModifiedBy>
  <cp:revision>1</cp:revision>
  <dcterms:created xsi:type="dcterms:W3CDTF">2022-10-17T09:43:06Z</dcterms:created>
  <dcterms:modified xsi:type="dcterms:W3CDTF">2026-10-13T06:59:32Z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ies>
</file>