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6"/>
    <p:sldMasterId id="2147483674" r:id="rId7"/>
  </p:sldMasterIdLst>
  <p:notesMasterIdLst>
    <p:notesMasterId r:id="rId21"/>
  </p:notesMasterIdLst>
  <p:handoutMasterIdLst>
    <p:handoutMasterId r:id="rId22"/>
  </p:handoutMasterIdLst>
  <p:sldIdLst>
    <p:sldId id="279" r:id="rId8"/>
    <p:sldId id="280" r:id="rId9"/>
    <p:sldId id="284" r:id="rId10"/>
    <p:sldId id="322" r:id="rId11"/>
    <p:sldId id="292" r:id="rId12"/>
    <p:sldId id="285" r:id="rId13"/>
    <p:sldId id="324" r:id="rId14"/>
    <p:sldId id="325" r:id="rId15"/>
    <p:sldId id="326" r:id="rId16"/>
    <p:sldId id="327" r:id="rId17"/>
    <p:sldId id="328" r:id="rId18"/>
    <p:sldId id="329" r:id="rId19"/>
    <p:sldId id="290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re" id="{F8E514F5-2BE8-554A-A6C8-9D5DA626A230}">
          <p14:sldIdLst>
            <p14:sldId id="279"/>
            <p14:sldId id="280"/>
            <p14:sldId id="284"/>
            <p14:sldId id="322"/>
            <p14:sldId id="292"/>
            <p14:sldId id="285"/>
            <p14:sldId id="324"/>
            <p14:sldId id="325"/>
            <p14:sldId id="326"/>
            <p14:sldId id="327"/>
            <p14:sldId id="328"/>
            <p14:sldId id="329"/>
            <p14:sldId id="290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EA39AC1-5EA4-1DFE-81B2-DC8FAC42685D}" name="Karen Kilbride" initials="KK" userId="S::karen@thirtyfivecreatives.co.uk::a2eb0bb5-b8d1-49d7-b7fe-de460cb181e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E61"/>
    <a:srgbClr val="1054EE"/>
    <a:srgbClr val="0055F8"/>
    <a:srgbClr val="004EFF"/>
    <a:srgbClr val="0B0C0E"/>
    <a:srgbClr val="DCE6FF"/>
    <a:srgbClr val="0A0F30"/>
    <a:srgbClr val="F7F9FF"/>
    <a:srgbClr val="F5F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079C3C-653B-4093-AD49-6CBFCB4E11AE}" v="12" dt="2026-10-12T16:16:00.875"/>
  </p1510:revLst>
</p1510:revInfo>
</file>

<file path=ppt/tableStyles.xml><?xml version="1.0" encoding="utf-8"?>
<a:tblStyleLst xmlns:a="http://schemas.openxmlformats.org/drawingml/2006/main" def="{21E4AEA4-8DFA-4A89-87EB-49C32662AFE0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1" autoAdjust="0"/>
    <p:restoredTop sz="94041" autoAdjust="0"/>
  </p:normalViewPr>
  <p:slideViewPr>
    <p:cSldViewPr snapToGrid="0">
      <p:cViewPr varScale="1">
        <p:scale>
          <a:sx n="65" d="100"/>
          <a:sy n="65" d="100"/>
        </p:scale>
        <p:origin x="444" y="80"/>
      </p:cViewPr>
      <p:guideLst/>
    </p:cSldViewPr>
  </p:slideViewPr>
  <p:outlineViewPr>
    <p:cViewPr>
      <p:scale>
        <a:sx n="33" d="100"/>
        <a:sy n="33" d="100"/>
      </p:scale>
      <p:origin x="0" y="-391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33" d="100"/>
          <a:sy n="133" d="100"/>
        </p:scale>
        <p:origin x="5248" y="200"/>
      </p:cViewPr>
      <p:guideLst/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2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heme" Target="theme/theme1.xml"/><Relationship Id="rId29" Type="http://schemas.microsoft.com/office/2018/10/relationships/authors" Target="authors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4.xml"/><Relationship Id="rId24" Type="http://schemas.openxmlformats.org/officeDocument/2006/relationships/viewProps" Target="viewProps.xml"/><Relationship Id="rId5" Type="http://schemas.openxmlformats.org/officeDocument/2006/relationships/customXml" Target="../customXml/item5.xml"/><Relationship Id="rId15" Type="http://schemas.openxmlformats.org/officeDocument/2006/relationships/slide" Target="slides/slide8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27" Type="http://schemas.microsoft.com/office/2016/11/relationships/changesInfo" Target="changesInfos/changesInfo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isy Chapman Chamberlain" userId="702d844b-4e69-4a31-aa87-3cc55fc11af4" providerId="ADAL" clId="{1C805E44-F841-4686-A8FD-DFC36747BE23}"/>
    <pc:docChg chg="undo redo custSel addSld delSld modSld sldOrd delSection modSection">
      <pc:chgData name="Daisy Chapman Chamberlain" userId="702d844b-4e69-4a31-aa87-3cc55fc11af4" providerId="ADAL" clId="{1C805E44-F841-4686-A8FD-DFC36747BE23}" dt="2026-10-12T16:17:05.297" v="679" actId="1076"/>
      <pc:docMkLst>
        <pc:docMk/>
      </pc:docMkLst>
      <pc:sldChg chg="del">
        <pc:chgData name="Daisy Chapman Chamberlain" userId="702d844b-4e69-4a31-aa87-3cc55fc11af4" providerId="ADAL" clId="{1C805E44-F841-4686-A8FD-DFC36747BE23}" dt="2026-10-12T15:45:26.193" v="25" actId="18676"/>
        <pc:sldMkLst>
          <pc:docMk/>
          <pc:sldMk cId="3084785859" sldId="276"/>
        </pc:sldMkLst>
      </pc:sldChg>
      <pc:sldChg chg="del">
        <pc:chgData name="Daisy Chapman Chamberlain" userId="702d844b-4e69-4a31-aa87-3cc55fc11af4" providerId="ADAL" clId="{1C805E44-F841-4686-A8FD-DFC36747BE23}" dt="2026-10-12T15:45:26.193" v="25" actId="18676"/>
        <pc:sldMkLst>
          <pc:docMk/>
          <pc:sldMk cId="1877559456" sldId="277"/>
        </pc:sldMkLst>
      </pc:sldChg>
      <pc:sldChg chg="del">
        <pc:chgData name="Daisy Chapman Chamberlain" userId="702d844b-4e69-4a31-aa87-3cc55fc11af4" providerId="ADAL" clId="{1C805E44-F841-4686-A8FD-DFC36747BE23}" dt="2026-10-12T15:44:10.797" v="3" actId="47"/>
        <pc:sldMkLst>
          <pc:docMk/>
          <pc:sldMk cId="4283895636" sldId="278"/>
        </pc:sldMkLst>
      </pc:sldChg>
      <pc:sldChg chg="modSp mod">
        <pc:chgData name="Daisy Chapman Chamberlain" userId="702d844b-4e69-4a31-aa87-3cc55fc11af4" providerId="ADAL" clId="{1C805E44-F841-4686-A8FD-DFC36747BE23}" dt="2026-10-12T15:44:05.080" v="2"/>
        <pc:sldMkLst>
          <pc:docMk/>
          <pc:sldMk cId="663517480" sldId="279"/>
        </pc:sldMkLst>
        <pc:spChg chg="mod">
          <ac:chgData name="Daisy Chapman Chamberlain" userId="702d844b-4e69-4a31-aa87-3cc55fc11af4" providerId="ADAL" clId="{1C805E44-F841-4686-A8FD-DFC36747BE23}" dt="2026-10-12T15:43:55.849" v="1" actId="114"/>
          <ac:spMkLst>
            <pc:docMk/>
            <pc:sldMk cId="663517480" sldId="279"/>
            <ac:spMk id="2" creationId="{BED7B75D-7299-50A0-02E3-88CAB8587F43}"/>
          </ac:spMkLst>
        </pc:spChg>
        <pc:spChg chg="mod">
          <ac:chgData name="Daisy Chapman Chamberlain" userId="702d844b-4e69-4a31-aa87-3cc55fc11af4" providerId="ADAL" clId="{1C805E44-F841-4686-A8FD-DFC36747BE23}" dt="2026-10-12T15:44:05.080" v="2"/>
          <ac:spMkLst>
            <pc:docMk/>
            <pc:sldMk cId="663517480" sldId="279"/>
            <ac:spMk id="3" creationId="{FC9AB95C-95AF-DB29-5DEA-0A2650766468}"/>
          </ac:spMkLst>
        </pc:spChg>
      </pc:sldChg>
      <pc:sldChg chg="addSp delSp modSp add del mod">
        <pc:chgData name="Daisy Chapman Chamberlain" userId="702d844b-4e69-4a31-aa87-3cc55fc11af4" providerId="ADAL" clId="{1C805E44-F841-4686-A8FD-DFC36747BE23}" dt="2026-10-12T16:17:05.297" v="679" actId="1076"/>
        <pc:sldMkLst>
          <pc:docMk/>
          <pc:sldMk cId="563246322" sldId="280"/>
        </pc:sldMkLst>
        <pc:spChg chg="del">
          <ac:chgData name="Daisy Chapman Chamberlain" userId="702d844b-4e69-4a31-aa87-3cc55fc11af4" providerId="ADAL" clId="{1C805E44-F841-4686-A8FD-DFC36747BE23}" dt="2026-10-12T16:14:54.934" v="644" actId="478"/>
          <ac:spMkLst>
            <pc:docMk/>
            <pc:sldMk cId="563246322" sldId="280"/>
            <ac:spMk id="2" creationId="{3249184E-6ED2-FEC2-7885-07903560E37B}"/>
          </ac:spMkLst>
        </pc:spChg>
        <pc:spChg chg="del mod">
          <ac:chgData name="Daisy Chapman Chamberlain" userId="702d844b-4e69-4a31-aa87-3cc55fc11af4" providerId="ADAL" clId="{1C805E44-F841-4686-A8FD-DFC36747BE23}" dt="2026-10-12T16:15:01.407" v="647" actId="478"/>
          <ac:spMkLst>
            <pc:docMk/>
            <pc:sldMk cId="563246322" sldId="280"/>
            <ac:spMk id="3" creationId="{5E75B0DB-B1FE-DAE7-E327-091ED2FFAD5A}"/>
          </ac:spMkLst>
        </pc:spChg>
        <pc:spChg chg="add mod">
          <ac:chgData name="Daisy Chapman Chamberlain" userId="702d844b-4e69-4a31-aa87-3cc55fc11af4" providerId="ADAL" clId="{1C805E44-F841-4686-A8FD-DFC36747BE23}" dt="2026-10-12T16:17:05.297" v="679" actId="1076"/>
          <ac:spMkLst>
            <pc:docMk/>
            <pc:sldMk cId="563246322" sldId="280"/>
            <ac:spMk id="5" creationId="{2661304E-75DF-C138-1DAD-E16AD2CD2052}"/>
          </ac:spMkLst>
        </pc:spChg>
      </pc:sldChg>
      <pc:sldChg chg="del">
        <pc:chgData name="Daisy Chapman Chamberlain" userId="702d844b-4e69-4a31-aa87-3cc55fc11af4" providerId="ADAL" clId="{1C805E44-F841-4686-A8FD-DFC36747BE23}" dt="2026-10-12T15:44:15.917" v="5" actId="47"/>
        <pc:sldMkLst>
          <pc:docMk/>
          <pc:sldMk cId="2760561834" sldId="281"/>
        </pc:sldMkLst>
      </pc:sldChg>
      <pc:sldChg chg="del">
        <pc:chgData name="Daisy Chapman Chamberlain" userId="702d844b-4e69-4a31-aa87-3cc55fc11af4" providerId="ADAL" clId="{1C805E44-F841-4686-A8FD-DFC36747BE23}" dt="2026-10-12T15:44:17.667" v="6" actId="47"/>
        <pc:sldMkLst>
          <pc:docMk/>
          <pc:sldMk cId="2550675468" sldId="282"/>
        </pc:sldMkLst>
      </pc:sldChg>
      <pc:sldChg chg="addSp delSp modSp del mod modClrScheme chgLayout">
        <pc:chgData name="Daisy Chapman Chamberlain" userId="702d844b-4e69-4a31-aa87-3cc55fc11af4" providerId="ADAL" clId="{1C805E44-F841-4686-A8FD-DFC36747BE23}" dt="2026-10-12T16:15:13.301" v="650" actId="47"/>
        <pc:sldMkLst>
          <pc:docMk/>
          <pc:sldMk cId="781118601" sldId="283"/>
        </pc:sldMkLst>
        <pc:spChg chg="mod ord">
          <ac:chgData name="Daisy Chapman Chamberlain" userId="702d844b-4e69-4a31-aa87-3cc55fc11af4" providerId="ADAL" clId="{1C805E44-F841-4686-A8FD-DFC36747BE23}" dt="2026-10-12T16:14:49.974" v="642" actId="27636"/>
          <ac:spMkLst>
            <pc:docMk/>
            <pc:sldMk cId="781118601" sldId="283"/>
            <ac:spMk id="2" creationId="{DE56F2D3-AB66-DE63-3A62-83BE4A9B701F}"/>
          </ac:spMkLst>
        </pc:spChg>
        <pc:spChg chg="add del mod">
          <ac:chgData name="Daisy Chapman Chamberlain" userId="702d844b-4e69-4a31-aa87-3cc55fc11af4" providerId="ADAL" clId="{1C805E44-F841-4686-A8FD-DFC36747BE23}" dt="2026-10-12T15:46:15.072" v="99" actId="478"/>
          <ac:spMkLst>
            <pc:docMk/>
            <pc:sldMk cId="781118601" sldId="283"/>
            <ac:spMk id="4" creationId="{9A85702C-1BB7-2537-B3D8-C40F58A78B43}"/>
          </ac:spMkLst>
        </pc:spChg>
        <pc:spChg chg="add del mod">
          <ac:chgData name="Daisy Chapman Chamberlain" userId="702d844b-4e69-4a31-aa87-3cc55fc11af4" providerId="ADAL" clId="{1C805E44-F841-4686-A8FD-DFC36747BE23}" dt="2026-10-12T16:13:39.467" v="636" actId="26606"/>
          <ac:spMkLst>
            <pc:docMk/>
            <pc:sldMk cId="781118601" sldId="283"/>
            <ac:spMk id="17" creationId="{C693809E-E83D-0804-C2D3-2789E1635B68}"/>
          </ac:spMkLst>
        </pc:spChg>
        <pc:picChg chg="add del mod modCrop">
          <ac:chgData name="Daisy Chapman Chamberlain" userId="702d844b-4e69-4a31-aa87-3cc55fc11af4" providerId="ADAL" clId="{1C805E44-F841-4686-A8FD-DFC36747BE23}" dt="2026-10-12T16:11:26.325" v="625" actId="22"/>
          <ac:picMkLst>
            <pc:docMk/>
            <pc:sldMk cId="781118601" sldId="283"/>
            <ac:picMk id="6" creationId="{2EB28182-E4EF-3290-3BB5-678ED8DC8C5E}"/>
          </ac:picMkLst>
        </pc:picChg>
        <pc:picChg chg="add del">
          <ac:chgData name="Daisy Chapman Chamberlain" userId="702d844b-4e69-4a31-aa87-3cc55fc11af4" providerId="ADAL" clId="{1C805E44-F841-4686-A8FD-DFC36747BE23}" dt="2026-10-12T16:12:28.453" v="627" actId="478"/>
          <ac:picMkLst>
            <pc:docMk/>
            <pc:sldMk cId="781118601" sldId="283"/>
            <ac:picMk id="8" creationId="{000FD26A-0E51-A36A-74E6-5397F7D0ED9B}"/>
          </ac:picMkLst>
        </pc:picChg>
        <pc:picChg chg="add del">
          <ac:chgData name="Daisy Chapman Chamberlain" userId="702d844b-4e69-4a31-aa87-3cc55fc11af4" providerId="ADAL" clId="{1C805E44-F841-4686-A8FD-DFC36747BE23}" dt="2026-10-12T16:12:43.505" v="629" actId="478"/>
          <ac:picMkLst>
            <pc:docMk/>
            <pc:sldMk cId="781118601" sldId="283"/>
            <ac:picMk id="10" creationId="{543EFDD0-35DA-3CC7-B0A8-8F4CFAD5257F}"/>
          </ac:picMkLst>
        </pc:picChg>
        <pc:picChg chg="add del mod">
          <ac:chgData name="Daisy Chapman Chamberlain" userId="702d844b-4e69-4a31-aa87-3cc55fc11af4" providerId="ADAL" clId="{1C805E44-F841-4686-A8FD-DFC36747BE23}" dt="2026-10-12T16:13:42.071" v="637" actId="478"/>
          <ac:picMkLst>
            <pc:docMk/>
            <pc:sldMk cId="781118601" sldId="283"/>
            <ac:picMk id="12" creationId="{8BAD3E5B-FD0F-02EF-D498-E7E0AADC35EB}"/>
          </ac:picMkLst>
        </pc:picChg>
        <pc:picChg chg="add del mod">
          <ac:chgData name="Daisy Chapman Chamberlain" userId="702d844b-4e69-4a31-aa87-3cc55fc11af4" providerId="ADAL" clId="{1C805E44-F841-4686-A8FD-DFC36747BE23}" dt="2026-10-12T16:13:33.555" v="635" actId="22"/>
          <ac:picMkLst>
            <pc:docMk/>
            <pc:sldMk cId="781118601" sldId="283"/>
            <ac:picMk id="14" creationId="{BE25161F-1F47-AF2C-DD90-F25791C6AEB4}"/>
          </ac:picMkLst>
        </pc:picChg>
        <pc:picChg chg="add del">
          <ac:chgData name="Daisy Chapman Chamberlain" userId="702d844b-4e69-4a31-aa87-3cc55fc11af4" providerId="ADAL" clId="{1C805E44-F841-4686-A8FD-DFC36747BE23}" dt="2026-10-12T16:13:56.937" v="639" actId="478"/>
          <ac:picMkLst>
            <pc:docMk/>
            <pc:sldMk cId="781118601" sldId="283"/>
            <ac:picMk id="16" creationId="{71A8CB56-120C-93F5-1F73-707A5188F69E}"/>
          </ac:picMkLst>
        </pc:picChg>
      </pc:sldChg>
      <pc:sldChg chg="addSp modSp mod">
        <pc:chgData name="Daisy Chapman Chamberlain" userId="702d844b-4e69-4a31-aa87-3cc55fc11af4" providerId="ADAL" clId="{1C805E44-F841-4686-A8FD-DFC36747BE23}" dt="2026-10-12T15:50:30.230" v="270" actId="114"/>
        <pc:sldMkLst>
          <pc:docMk/>
          <pc:sldMk cId="2674990850" sldId="284"/>
        </pc:sldMkLst>
        <pc:spChg chg="mod">
          <ac:chgData name="Daisy Chapman Chamberlain" userId="702d844b-4e69-4a31-aa87-3cc55fc11af4" providerId="ADAL" clId="{1C805E44-F841-4686-A8FD-DFC36747BE23}" dt="2026-10-12T15:50:30.230" v="270" actId="114"/>
          <ac:spMkLst>
            <pc:docMk/>
            <pc:sldMk cId="2674990850" sldId="284"/>
            <ac:spMk id="2" creationId="{5D663267-DB3D-84F9-8A85-9E4FFDC4E914}"/>
          </ac:spMkLst>
        </pc:spChg>
        <pc:picChg chg="add mod">
          <ac:chgData name="Daisy Chapman Chamberlain" userId="702d844b-4e69-4a31-aa87-3cc55fc11af4" providerId="ADAL" clId="{1C805E44-F841-4686-A8FD-DFC36747BE23}" dt="2026-10-12T15:48:16.228" v="227" actId="1076"/>
          <ac:picMkLst>
            <pc:docMk/>
            <pc:sldMk cId="2674990850" sldId="284"/>
            <ac:picMk id="4" creationId="{679A5BC3-68B3-20EE-842D-F185ADB745D5}"/>
          </ac:picMkLst>
        </pc:picChg>
      </pc:sldChg>
      <pc:sldChg chg="addSp modSp mod">
        <pc:chgData name="Daisy Chapman Chamberlain" userId="702d844b-4e69-4a31-aa87-3cc55fc11af4" providerId="ADAL" clId="{1C805E44-F841-4686-A8FD-DFC36747BE23}" dt="2026-10-12T15:59:32.832" v="503" actId="1076"/>
        <pc:sldMkLst>
          <pc:docMk/>
          <pc:sldMk cId="2600052534" sldId="285"/>
        </pc:sldMkLst>
        <pc:picChg chg="add mod">
          <ac:chgData name="Daisy Chapman Chamberlain" userId="702d844b-4e69-4a31-aa87-3cc55fc11af4" providerId="ADAL" clId="{1C805E44-F841-4686-A8FD-DFC36747BE23}" dt="2026-10-12T15:59:32.832" v="503" actId="1076"/>
          <ac:picMkLst>
            <pc:docMk/>
            <pc:sldMk cId="2600052534" sldId="285"/>
            <ac:picMk id="3" creationId="{068A99D6-C86E-8ADB-93DF-73A028E99720}"/>
          </ac:picMkLst>
        </pc:picChg>
        <pc:picChg chg="mod">
          <ac:chgData name="Daisy Chapman Chamberlain" userId="702d844b-4e69-4a31-aa87-3cc55fc11af4" providerId="ADAL" clId="{1C805E44-F841-4686-A8FD-DFC36747BE23}" dt="2026-10-12T15:59:10.122" v="498" actId="14826"/>
          <ac:picMkLst>
            <pc:docMk/>
            <pc:sldMk cId="2600052534" sldId="285"/>
            <ac:picMk id="8" creationId="{399C02B9-E8F5-5C2B-A96A-68BF779D81BE}"/>
          </ac:picMkLst>
        </pc:picChg>
      </pc:sldChg>
      <pc:sldChg chg="del">
        <pc:chgData name="Daisy Chapman Chamberlain" userId="702d844b-4e69-4a31-aa87-3cc55fc11af4" providerId="ADAL" clId="{1C805E44-F841-4686-A8FD-DFC36747BE23}" dt="2026-10-12T15:44:31.335" v="11" actId="47"/>
        <pc:sldMkLst>
          <pc:docMk/>
          <pc:sldMk cId="518247437" sldId="287"/>
        </pc:sldMkLst>
      </pc:sldChg>
      <pc:sldChg chg="del">
        <pc:chgData name="Daisy Chapman Chamberlain" userId="702d844b-4e69-4a31-aa87-3cc55fc11af4" providerId="ADAL" clId="{1C805E44-F841-4686-A8FD-DFC36747BE23}" dt="2026-10-12T15:44:34.071" v="13" actId="47"/>
        <pc:sldMkLst>
          <pc:docMk/>
          <pc:sldMk cId="815764983" sldId="288"/>
        </pc:sldMkLst>
      </pc:sldChg>
      <pc:sldChg chg="del">
        <pc:chgData name="Daisy Chapman Chamberlain" userId="702d844b-4e69-4a31-aa87-3cc55fc11af4" providerId="ADAL" clId="{1C805E44-F841-4686-A8FD-DFC36747BE23}" dt="2026-10-12T15:44:49.401" v="18" actId="47"/>
        <pc:sldMkLst>
          <pc:docMk/>
          <pc:sldMk cId="26449826" sldId="289"/>
        </pc:sldMkLst>
      </pc:sldChg>
      <pc:sldChg chg="modSp mod">
        <pc:chgData name="Daisy Chapman Chamberlain" userId="702d844b-4e69-4a31-aa87-3cc55fc11af4" providerId="ADAL" clId="{1C805E44-F841-4686-A8FD-DFC36747BE23}" dt="2026-10-12T15:57:36.166" v="497" actId="20577"/>
        <pc:sldMkLst>
          <pc:docMk/>
          <pc:sldMk cId="1462979787" sldId="290"/>
        </pc:sldMkLst>
        <pc:spChg chg="mod">
          <ac:chgData name="Daisy Chapman Chamberlain" userId="702d844b-4e69-4a31-aa87-3cc55fc11af4" providerId="ADAL" clId="{1C805E44-F841-4686-A8FD-DFC36747BE23}" dt="2026-10-12T15:57:36.166" v="497" actId="20577"/>
          <ac:spMkLst>
            <pc:docMk/>
            <pc:sldMk cId="1462979787" sldId="290"/>
            <ac:spMk id="2" creationId="{762BB778-5758-3938-B3DE-2AEB68505680}"/>
          </ac:spMkLst>
        </pc:spChg>
      </pc:sldChg>
      <pc:sldChg chg="del">
        <pc:chgData name="Daisy Chapman Chamberlain" userId="702d844b-4e69-4a31-aa87-3cc55fc11af4" providerId="ADAL" clId="{1C805E44-F841-4686-A8FD-DFC36747BE23}" dt="2026-10-12T15:45:26.193" v="25" actId="18676"/>
        <pc:sldMkLst>
          <pc:docMk/>
          <pc:sldMk cId="1977263432" sldId="291"/>
        </pc:sldMkLst>
      </pc:sldChg>
      <pc:sldChg chg="addSp delSp modSp mod ord">
        <pc:chgData name="Daisy Chapman Chamberlain" userId="702d844b-4e69-4a31-aa87-3cc55fc11af4" providerId="ADAL" clId="{1C805E44-F841-4686-A8FD-DFC36747BE23}" dt="2026-10-12T15:56:47.462" v="480" actId="20577"/>
        <pc:sldMkLst>
          <pc:docMk/>
          <pc:sldMk cId="770112121" sldId="292"/>
        </pc:sldMkLst>
        <pc:spChg chg="del">
          <ac:chgData name="Daisy Chapman Chamberlain" userId="702d844b-4e69-4a31-aa87-3cc55fc11af4" providerId="ADAL" clId="{1C805E44-F841-4686-A8FD-DFC36747BE23}" dt="2026-10-12T15:51:49.557" v="322" actId="478"/>
          <ac:spMkLst>
            <pc:docMk/>
            <pc:sldMk cId="770112121" sldId="292"/>
            <ac:spMk id="2" creationId="{3D952FB3-BA51-5220-CD1B-394C35C1F612}"/>
          </ac:spMkLst>
        </pc:spChg>
        <pc:spChg chg="mod">
          <ac:chgData name="Daisy Chapman Chamberlain" userId="702d844b-4e69-4a31-aa87-3cc55fc11af4" providerId="ADAL" clId="{1C805E44-F841-4686-A8FD-DFC36747BE23}" dt="2026-10-12T15:56:47.462" v="480" actId="20577"/>
          <ac:spMkLst>
            <pc:docMk/>
            <pc:sldMk cId="770112121" sldId="292"/>
            <ac:spMk id="4" creationId="{8D8B0786-B984-331A-4983-8146859C57E6}"/>
          </ac:spMkLst>
        </pc:spChg>
        <pc:spChg chg="add del mod">
          <ac:chgData name="Daisy Chapman Chamberlain" userId="702d844b-4e69-4a31-aa87-3cc55fc11af4" providerId="ADAL" clId="{1C805E44-F841-4686-A8FD-DFC36747BE23}" dt="2026-10-12T15:51:52.385" v="323" actId="478"/>
          <ac:spMkLst>
            <pc:docMk/>
            <pc:sldMk cId="770112121" sldId="292"/>
            <ac:spMk id="5" creationId="{F1EA8042-1C97-1FD1-51B8-A6382CB31FB6}"/>
          </ac:spMkLst>
        </pc:spChg>
      </pc:sldChg>
      <pc:sldChg chg="del">
        <pc:chgData name="Daisy Chapman Chamberlain" userId="702d844b-4e69-4a31-aa87-3cc55fc11af4" providerId="ADAL" clId="{1C805E44-F841-4686-A8FD-DFC36747BE23}" dt="2026-10-12T15:44:39.592" v="15" actId="47"/>
        <pc:sldMkLst>
          <pc:docMk/>
          <pc:sldMk cId="436702391" sldId="293"/>
        </pc:sldMkLst>
      </pc:sldChg>
      <pc:sldChg chg="del">
        <pc:chgData name="Daisy Chapman Chamberlain" userId="702d844b-4e69-4a31-aa87-3cc55fc11af4" providerId="ADAL" clId="{1C805E44-F841-4686-A8FD-DFC36747BE23}" dt="2026-10-12T15:44:40.633" v="16" actId="47"/>
        <pc:sldMkLst>
          <pc:docMk/>
          <pc:sldMk cId="2383208254" sldId="294"/>
        </pc:sldMkLst>
      </pc:sldChg>
      <pc:sldChg chg="del">
        <pc:chgData name="Daisy Chapman Chamberlain" userId="702d844b-4e69-4a31-aa87-3cc55fc11af4" providerId="ADAL" clId="{1C805E44-F841-4686-A8FD-DFC36747BE23}" dt="2026-10-12T15:45:15.640" v="24" actId="18676"/>
        <pc:sldMkLst>
          <pc:docMk/>
          <pc:sldMk cId="1067772951" sldId="295"/>
        </pc:sldMkLst>
      </pc:sldChg>
      <pc:sldChg chg="del">
        <pc:chgData name="Daisy Chapman Chamberlain" userId="702d844b-4e69-4a31-aa87-3cc55fc11af4" providerId="ADAL" clId="{1C805E44-F841-4686-A8FD-DFC36747BE23}" dt="2026-10-12T15:45:15.640" v="24" actId="18676"/>
        <pc:sldMkLst>
          <pc:docMk/>
          <pc:sldMk cId="3229977258" sldId="296"/>
        </pc:sldMkLst>
      </pc:sldChg>
      <pc:sldChg chg="del">
        <pc:chgData name="Daisy Chapman Chamberlain" userId="702d844b-4e69-4a31-aa87-3cc55fc11af4" providerId="ADAL" clId="{1C805E44-F841-4686-A8FD-DFC36747BE23}" dt="2026-10-12T15:45:15.640" v="24" actId="18676"/>
        <pc:sldMkLst>
          <pc:docMk/>
          <pc:sldMk cId="3586627734" sldId="297"/>
        </pc:sldMkLst>
      </pc:sldChg>
      <pc:sldChg chg="del">
        <pc:chgData name="Daisy Chapman Chamberlain" userId="702d844b-4e69-4a31-aa87-3cc55fc11af4" providerId="ADAL" clId="{1C805E44-F841-4686-A8FD-DFC36747BE23}" dt="2026-10-12T15:45:15.640" v="24" actId="18676"/>
        <pc:sldMkLst>
          <pc:docMk/>
          <pc:sldMk cId="3992424505" sldId="298"/>
        </pc:sldMkLst>
      </pc:sldChg>
      <pc:sldChg chg="del">
        <pc:chgData name="Daisy Chapman Chamberlain" userId="702d844b-4e69-4a31-aa87-3cc55fc11af4" providerId="ADAL" clId="{1C805E44-F841-4686-A8FD-DFC36747BE23}" dt="2026-10-12T15:45:15.640" v="24" actId="18676"/>
        <pc:sldMkLst>
          <pc:docMk/>
          <pc:sldMk cId="989537466" sldId="299"/>
        </pc:sldMkLst>
      </pc:sldChg>
      <pc:sldChg chg="del">
        <pc:chgData name="Daisy Chapman Chamberlain" userId="702d844b-4e69-4a31-aa87-3cc55fc11af4" providerId="ADAL" clId="{1C805E44-F841-4686-A8FD-DFC36747BE23}" dt="2026-10-12T15:44:29.608" v="9" actId="47"/>
        <pc:sldMkLst>
          <pc:docMk/>
          <pc:sldMk cId="2452623144" sldId="300"/>
        </pc:sldMkLst>
      </pc:sldChg>
      <pc:sldChg chg="del">
        <pc:chgData name="Daisy Chapman Chamberlain" userId="702d844b-4e69-4a31-aa87-3cc55fc11af4" providerId="ADAL" clId="{1C805E44-F841-4686-A8FD-DFC36747BE23}" dt="2026-10-12T15:44:27.912" v="7" actId="47"/>
        <pc:sldMkLst>
          <pc:docMk/>
          <pc:sldMk cId="644639067" sldId="303"/>
        </pc:sldMkLst>
      </pc:sldChg>
      <pc:sldChg chg="del">
        <pc:chgData name="Daisy Chapman Chamberlain" userId="702d844b-4e69-4a31-aa87-3cc55fc11af4" providerId="ADAL" clId="{1C805E44-F841-4686-A8FD-DFC36747BE23}" dt="2026-10-12T15:44:32.230" v="12" actId="47"/>
        <pc:sldMkLst>
          <pc:docMk/>
          <pc:sldMk cId="2558330329" sldId="304"/>
        </pc:sldMkLst>
      </pc:sldChg>
      <pc:sldChg chg="del">
        <pc:chgData name="Daisy Chapman Chamberlain" userId="702d844b-4e69-4a31-aa87-3cc55fc11af4" providerId="ADAL" clId="{1C805E44-F841-4686-A8FD-DFC36747BE23}" dt="2026-10-12T15:44:38.140" v="14" actId="47"/>
        <pc:sldMkLst>
          <pc:docMk/>
          <pc:sldMk cId="2305348523" sldId="309"/>
        </pc:sldMkLst>
      </pc:sldChg>
      <pc:sldChg chg="del">
        <pc:chgData name="Daisy Chapman Chamberlain" userId="702d844b-4e69-4a31-aa87-3cc55fc11af4" providerId="ADAL" clId="{1C805E44-F841-4686-A8FD-DFC36747BE23}" dt="2026-10-12T15:44:41.679" v="17" actId="47"/>
        <pc:sldMkLst>
          <pc:docMk/>
          <pc:sldMk cId="2963637131" sldId="310"/>
        </pc:sldMkLst>
      </pc:sldChg>
      <pc:sldChg chg="del">
        <pc:chgData name="Daisy Chapman Chamberlain" userId="702d844b-4e69-4a31-aa87-3cc55fc11af4" providerId="ADAL" clId="{1C805E44-F841-4686-A8FD-DFC36747BE23}" dt="2026-10-12T15:45:08.601" v="20" actId="47"/>
        <pc:sldMkLst>
          <pc:docMk/>
          <pc:sldMk cId="878027700" sldId="316"/>
        </pc:sldMkLst>
      </pc:sldChg>
      <pc:sldChg chg="del">
        <pc:chgData name="Daisy Chapman Chamberlain" userId="702d844b-4e69-4a31-aa87-3cc55fc11af4" providerId="ADAL" clId="{1C805E44-F841-4686-A8FD-DFC36747BE23}" dt="2026-10-12T15:45:09.362" v="21" actId="47"/>
        <pc:sldMkLst>
          <pc:docMk/>
          <pc:sldMk cId="802185327" sldId="317"/>
        </pc:sldMkLst>
      </pc:sldChg>
      <pc:sldChg chg="del">
        <pc:chgData name="Daisy Chapman Chamberlain" userId="702d844b-4e69-4a31-aa87-3cc55fc11af4" providerId="ADAL" clId="{1C805E44-F841-4686-A8FD-DFC36747BE23}" dt="2026-10-12T15:45:11.231" v="23" actId="47"/>
        <pc:sldMkLst>
          <pc:docMk/>
          <pc:sldMk cId="4012378959" sldId="318"/>
        </pc:sldMkLst>
      </pc:sldChg>
      <pc:sldChg chg="del">
        <pc:chgData name="Daisy Chapman Chamberlain" userId="702d844b-4e69-4a31-aa87-3cc55fc11af4" providerId="ADAL" clId="{1C805E44-F841-4686-A8FD-DFC36747BE23}" dt="2026-10-12T15:44:28.836" v="8" actId="47"/>
        <pc:sldMkLst>
          <pc:docMk/>
          <pc:sldMk cId="2091561841" sldId="319"/>
        </pc:sldMkLst>
      </pc:sldChg>
      <pc:sldChg chg="del">
        <pc:chgData name="Daisy Chapman Chamberlain" userId="702d844b-4e69-4a31-aa87-3cc55fc11af4" providerId="ADAL" clId="{1C805E44-F841-4686-A8FD-DFC36747BE23}" dt="2026-10-12T15:44:30.633" v="10" actId="47"/>
        <pc:sldMkLst>
          <pc:docMk/>
          <pc:sldMk cId="3043094269" sldId="320"/>
        </pc:sldMkLst>
      </pc:sldChg>
      <pc:sldChg chg="addSp delSp modSp add del mod">
        <pc:chgData name="Daisy Chapman Chamberlain" userId="702d844b-4e69-4a31-aa87-3cc55fc11af4" providerId="ADAL" clId="{1C805E44-F841-4686-A8FD-DFC36747BE23}" dt="2026-10-12T16:16:13.015" v="664" actId="1076"/>
        <pc:sldMkLst>
          <pc:docMk/>
          <pc:sldMk cId="251865002" sldId="322"/>
        </pc:sldMkLst>
        <pc:spChg chg="del">
          <ac:chgData name="Daisy Chapman Chamberlain" userId="702d844b-4e69-4a31-aa87-3cc55fc11af4" providerId="ADAL" clId="{1C805E44-F841-4686-A8FD-DFC36747BE23}" dt="2026-10-12T16:15:47.578" v="653" actId="478"/>
          <ac:spMkLst>
            <pc:docMk/>
            <pc:sldMk cId="251865002" sldId="322"/>
            <ac:spMk id="2" creationId="{54D2B483-A605-81E4-2744-0F1BBF12714C}"/>
          </ac:spMkLst>
        </pc:spChg>
        <pc:spChg chg="del">
          <ac:chgData name="Daisy Chapman Chamberlain" userId="702d844b-4e69-4a31-aa87-3cc55fc11af4" providerId="ADAL" clId="{1C805E44-F841-4686-A8FD-DFC36747BE23}" dt="2026-10-12T16:15:45.165" v="652" actId="478"/>
          <ac:spMkLst>
            <pc:docMk/>
            <pc:sldMk cId="251865002" sldId="322"/>
            <ac:spMk id="4" creationId="{5AA71553-CAF3-3714-F1DA-8C068161A0A4}"/>
          </ac:spMkLst>
        </pc:spChg>
        <pc:spChg chg="add del mod">
          <ac:chgData name="Daisy Chapman Chamberlain" userId="702d844b-4e69-4a31-aa87-3cc55fc11af4" providerId="ADAL" clId="{1C805E44-F841-4686-A8FD-DFC36747BE23}" dt="2026-10-12T16:15:50.721" v="654" actId="478"/>
          <ac:spMkLst>
            <pc:docMk/>
            <pc:sldMk cId="251865002" sldId="322"/>
            <ac:spMk id="5" creationId="{41ACB864-A5C8-2EF2-0C92-FC08471833CC}"/>
          </ac:spMkLst>
        </pc:spChg>
        <pc:spChg chg="add del mod">
          <ac:chgData name="Daisy Chapman Chamberlain" userId="702d844b-4e69-4a31-aa87-3cc55fc11af4" providerId="ADAL" clId="{1C805E44-F841-4686-A8FD-DFC36747BE23}" dt="2026-10-12T16:15:52.675" v="655" actId="478"/>
          <ac:spMkLst>
            <pc:docMk/>
            <pc:sldMk cId="251865002" sldId="322"/>
            <ac:spMk id="7" creationId="{AD14C510-FFB0-1FCD-1B0E-BB7DCF3D095E}"/>
          </ac:spMkLst>
        </pc:spChg>
        <pc:spChg chg="add mod">
          <ac:chgData name="Daisy Chapman Chamberlain" userId="702d844b-4e69-4a31-aa87-3cc55fc11af4" providerId="ADAL" clId="{1C805E44-F841-4686-A8FD-DFC36747BE23}" dt="2026-10-12T16:16:13.015" v="664" actId="1076"/>
          <ac:spMkLst>
            <pc:docMk/>
            <pc:sldMk cId="251865002" sldId="322"/>
            <ac:spMk id="9" creationId="{666762D3-CA0E-7AB0-4CD4-56F3E771A0EA}"/>
          </ac:spMkLst>
        </pc:spChg>
      </pc:sldChg>
      <pc:sldChg chg="modSp add del mod ord">
        <pc:chgData name="Daisy Chapman Chamberlain" userId="702d844b-4e69-4a31-aa87-3cc55fc11af4" providerId="ADAL" clId="{1C805E44-F841-4686-A8FD-DFC36747BE23}" dt="2026-10-12T16:15:57.850" v="656" actId="47"/>
        <pc:sldMkLst>
          <pc:docMk/>
          <pc:sldMk cId="39323707" sldId="323"/>
        </pc:sldMkLst>
        <pc:spChg chg="mod">
          <ac:chgData name="Daisy Chapman Chamberlain" userId="702d844b-4e69-4a31-aa87-3cc55fc11af4" providerId="ADAL" clId="{1C805E44-F841-4686-A8FD-DFC36747BE23}" dt="2026-10-12T15:56:14.383" v="417" actId="20577"/>
          <ac:spMkLst>
            <pc:docMk/>
            <pc:sldMk cId="39323707" sldId="323"/>
            <ac:spMk id="2" creationId="{9CFB3A4D-671B-EB08-3E6A-B310115C8F7B}"/>
          </ac:spMkLst>
        </pc:spChg>
      </pc:sldChg>
      <pc:sldChg chg="del">
        <pc:chgData name="Daisy Chapman Chamberlain" userId="702d844b-4e69-4a31-aa87-3cc55fc11af4" providerId="ADAL" clId="{1C805E44-F841-4686-A8FD-DFC36747BE23}" dt="2026-10-12T15:45:10.016" v="22" actId="47"/>
        <pc:sldMkLst>
          <pc:docMk/>
          <pc:sldMk cId="2556537957" sldId="323"/>
        </pc:sldMkLst>
      </pc:sldChg>
      <pc:sldChg chg="addSp delSp modSp add mod">
        <pc:chgData name="Daisy Chapman Chamberlain" userId="702d844b-4e69-4a31-aa87-3cc55fc11af4" providerId="ADAL" clId="{1C805E44-F841-4686-A8FD-DFC36747BE23}" dt="2026-10-12T16:00:08.155" v="508" actId="1076"/>
        <pc:sldMkLst>
          <pc:docMk/>
          <pc:sldMk cId="2840457886" sldId="324"/>
        </pc:sldMkLst>
        <pc:picChg chg="del">
          <ac:chgData name="Daisy Chapman Chamberlain" userId="702d844b-4e69-4a31-aa87-3cc55fc11af4" providerId="ADAL" clId="{1C805E44-F841-4686-A8FD-DFC36747BE23}" dt="2026-10-12T15:59:58.392" v="505" actId="478"/>
          <ac:picMkLst>
            <pc:docMk/>
            <pc:sldMk cId="2840457886" sldId="324"/>
            <ac:picMk id="3" creationId="{B77286EB-BB4B-CF2F-1771-E4FE8231B55D}"/>
          </ac:picMkLst>
        </pc:picChg>
        <pc:picChg chg="add mod">
          <ac:chgData name="Daisy Chapman Chamberlain" userId="702d844b-4e69-4a31-aa87-3cc55fc11af4" providerId="ADAL" clId="{1C805E44-F841-4686-A8FD-DFC36747BE23}" dt="2026-10-12T16:00:08.155" v="508" actId="1076"/>
          <ac:picMkLst>
            <pc:docMk/>
            <pc:sldMk cId="2840457886" sldId="324"/>
            <ac:picMk id="4" creationId="{36FBCA08-5DB8-5975-9AC6-F3D43ABF9E5E}"/>
          </ac:picMkLst>
        </pc:picChg>
      </pc:sldChg>
      <pc:sldChg chg="addSp delSp modSp add mod">
        <pc:chgData name="Daisy Chapman Chamberlain" userId="702d844b-4e69-4a31-aa87-3cc55fc11af4" providerId="ADAL" clId="{1C805E44-F841-4686-A8FD-DFC36747BE23}" dt="2026-10-12T16:00:36.988" v="516" actId="1076"/>
        <pc:sldMkLst>
          <pc:docMk/>
          <pc:sldMk cId="3988025644" sldId="325"/>
        </pc:sldMkLst>
        <pc:picChg chg="add mod">
          <ac:chgData name="Daisy Chapman Chamberlain" userId="702d844b-4e69-4a31-aa87-3cc55fc11af4" providerId="ADAL" clId="{1C805E44-F841-4686-A8FD-DFC36747BE23}" dt="2026-10-12T16:00:36.988" v="516" actId="1076"/>
          <ac:picMkLst>
            <pc:docMk/>
            <pc:sldMk cId="3988025644" sldId="325"/>
            <ac:picMk id="3" creationId="{F8CF3240-2B26-D3AB-53B4-D14AEE174464}"/>
          </ac:picMkLst>
        </pc:picChg>
        <pc:picChg chg="del">
          <ac:chgData name="Daisy Chapman Chamberlain" userId="702d844b-4e69-4a31-aa87-3cc55fc11af4" providerId="ADAL" clId="{1C805E44-F841-4686-A8FD-DFC36747BE23}" dt="2026-10-12T16:00:17.508" v="510" actId="478"/>
          <ac:picMkLst>
            <pc:docMk/>
            <pc:sldMk cId="3988025644" sldId="325"/>
            <ac:picMk id="4" creationId="{22591DF5-3648-E779-5E7F-F0409E825AC6}"/>
          </ac:picMkLst>
        </pc:picChg>
      </pc:sldChg>
      <pc:sldChg chg="addSp delSp modSp add mod">
        <pc:chgData name="Daisy Chapman Chamberlain" userId="702d844b-4e69-4a31-aa87-3cc55fc11af4" providerId="ADAL" clId="{1C805E44-F841-4686-A8FD-DFC36747BE23}" dt="2026-10-12T16:01:09.184" v="526" actId="1076"/>
        <pc:sldMkLst>
          <pc:docMk/>
          <pc:sldMk cId="2042935361" sldId="326"/>
        </pc:sldMkLst>
        <pc:picChg chg="del">
          <ac:chgData name="Daisy Chapman Chamberlain" userId="702d844b-4e69-4a31-aa87-3cc55fc11af4" providerId="ADAL" clId="{1C805E44-F841-4686-A8FD-DFC36747BE23}" dt="2026-10-12T16:00:42.081" v="518" actId="478"/>
          <ac:picMkLst>
            <pc:docMk/>
            <pc:sldMk cId="2042935361" sldId="326"/>
            <ac:picMk id="3" creationId="{F3D6D6C6-B031-0880-EB96-CF5974865DBC}"/>
          </ac:picMkLst>
        </pc:picChg>
        <pc:picChg chg="add mod">
          <ac:chgData name="Daisy Chapman Chamberlain" userId="702d844b-4e69-4a31-aa87-3cc55fc11af4" providerId="ADAL" clId="{1C805E44-F841-4686-A8FD-DFC36747BE23}" dt="2026-10-12T16:01:09.184" v="526" actId="1076"/>
          <ac:picMkLst>
            <pc:docMk/>
            <pc:sldMk cId="2042935361" sldId="326"/>
            <ac:picMk id="4" creationId="{60279EAF-D9A2-AF3A-75F9-85A0AE2F313D}"/>
          </ac:picMkLst>
        </pc:picChg>
      </pc:sldChg>
      <pc:sldChg chg="addSp delSp modSp add mod">
        <pc:chgData name="Daisy Chapman Chamberlain" userId="702d844b-4e69-4a31-aa87-3cc55fc11af4" providerId="ADAL" clId="{1C805E44-F841-4686-A8FD-DFC36747BE23}" dt="2026-10-12T16:01:30.731" v="533" actId="1076"/>
        <pc:sldMkLst>
          <pc:docMk/>
          <pc:sldMk cId="2049817894" sldId="327"/>
        </pc:sldMkLst>
        <pc:picChg chg="add mod">
          <ac:chgData name="Daisy Chapman Chamberlain" userId="702d844b-4e69-4a31-aa87-3cc55fc11af4" providerId="ADAL" clId="{1C805E44-F841-4686-A8FD-DFC36747BE23}" dt="2026-10-12T16:01:30.731" v="533" actId="1076"/>
          <ac:picMkLst>
            <pc:docMk/>
            <pc:sldMk cId="2049817894" sldId="327"/>
            <ac:picMk id="3" creationId="{FA24354D-D5D1-270C-8870-955BE72567B2}"/>
          </ac:picMkLst>
        </pc:picChg>
        <pc:picChg chg="del">
          <ac:chgData name="Daisy Chapman Chamberlain" userId="702d844b-4e69-4a31-aa87-3cc55fc11af4" providerId="ADAL" clId="{1C805E44-F841-4686-A8FD-DFC36747BE23}" dt="2026-10-12T16:01:14.005" v="528" actId="478"/>
          <ac:picMkLst>
            <pc:docMk/>
            <pc:sldMk cId="2049817894" sldId="327"/>
            <ac:picMk id="4" creationId="{2D92F3B9-7A04-383B-F5B7-3056811BF6A9}"/>
          </ac:picMkLst>
        </pc:picChg>
      </pc:sldChg>
      <pc:sldChg chg="addSp delSp modSp add mod">
        <pc:chgData name="Daisy Chapman Chamberlain" userId="702d844b-4e69-4a31-aa87-3cc55fc11af4" providerId="ADAL" clId="{1C805E44-F841-4686-A8FD-DFC36747BE23}" dt="2026-10-12T16:01:53.522" v="539" actId="1076"/>
        <pc:sldMkLst>
          <pc:docMk/>
          <pc:sldMk cId="569667734" sldId="328"/>
        </pc:sldMkLst>
        <pc:picChg chg="del">
          <ac:chgData name="Daisy Chapman Chamberlain" userId="702d844b-4e69-4a31-aa87-3cc55fc11af4" providerId="ADAL" clId="{1C805E44-F841-4686-A8FD-DFC36747BE23}" dt="2026-10-12T16:01:41.760" v="535" actId="478"/>
          <ac:picMkLst>
            <pc:docMk/>
            <pc:sldMk cId="569667734" sldId="328"/>
            <ac:picMk id="3" creationId="{0E01FF97-FBB8-970B-6772-B12593BB2E99}"/>
          </ac:picMkLst>
        </pc:picChg>
        <pc:picChg chg="add mod">
          <ac:chgData name="Daisy Chapman Chamberlain" userId="702d844b-4e69-4a31-aa87-3cc55fc11af4" providerId="ADAL" clId="{1C805E44-F841-4686-A8FD-DFC36747BE23}" dt="2026-10-12T16:01:53.522" v="539" actId="1076"/>
          <ac:picMkLst>
            <pc:docMk/>
            <pc:sldMk cId="569667734" sldId="328"/>
            <ac:picMk id="4" creationId="{57AB329B-6278-A46D-E763-16C6627C3CA6}"/>
          </ac:picMkLst>
        </pc:picChg>
      </pc:sldChg>
      <pc:sldChg chg="addSp delSp modSp add mod modAnim">
        <pc:chgData name="Daisy Chapman Chamberlain" userId="702d844b-4e69-4a31-aa87-3cc55fc11af4" providerId="ADAL" clId="{1C805E44-F841-4686-A8FD-DFC36747BE23}" dt="2026-10-12T16:08:28.540" v="618" actId="1076"/>
        <pc:sldMkLst>
          <pc:docMk/>
          <pc:sldMk cId="2604407514" sldId="329"/>
        </pc:sldMkLst>
        <pc:grpChg chg="add mod">
          <ac:chgData name="Daisy Chapman Chamberlain" userId="702d844b-4e69-4a31-aa87-3cc55fc11af4" providerId="ADAL" clId="{1C805E44-F841-4686-A8FD-DFC36747BE23}" dt="2026-10-12T16:07:57.707" v="615" actId="14100"/>
          <ac:grpSpMkLst>
            <pc:docMk/>
            <pc:sldMk cId="2604407514" sldId="329"/>
            <ac:grpSpMk id="10" creationId="{8735D57D-510C-AD9C-E7B6-BF6B1E636617}"/>
          </ac:grpSpMkLst>
        </pc:grpChg>
        <pc:grpChg chg="add mod">
          <ac:chgData name="Daisy Chapman Chamberlain" userId="702d844b-4e69-4a31-aa87-3cc55fc11af4" providerId="ADAL" clId="{1C805E44-F841-4686-A8FD-DFC36747BE23}" dt="2026-10-12T16:08:28.540" v="618" actId="1076"/>
          <ac:grpSpMkLst>
            <pc:docMk/>
            <pc:sldMk cId="2604407514" sldId="329"/>
            <ac:grpSpMk id="15" creationId="{B91026BE-19E1-FA6F-5D21-A289EFE8918E}"/>
          </ac:grpSpMkLst>
        </pc:grpChg>
        <pc:picChg chg="add mod">
          <ac:chgData name="Daisy Chapman Chamberlain" userId="702d844b-4e69-4a31-aa87-3cc55fc11af4" providerId="ADAL" clId="{1C805E44-F841-4686-A8FD-DFC36747BE23}" dt="2026-10-12T16:05:06.123" v="584" actId="34135"/>
          <ac:picMkLst>
            <pc:docMk/>
            <pc:sldMk cId="2604407514" sldId="329"/>
            <ac:picMk id="3" creationId="{929BE221-EEC8-B8BE-DCCC-D244CE74B1D3}"/>
          </ac:picMkLst>
        </pc:picChg>
        <pc:picChg chg="del">
          <ac:chgData name="Daisy Chapman Chamberlain" userId="702d844b-4e69-4a31-aa87-3cc55fc11af4" providerId="ADAL" clId="{1C805E44-F841-4686-A8FD-DFC36747BE23}" dt="2026-10-12T16:02:14.308" v="541" actId="478"/>
          <ac:picMkLst>
            <pc:docMk/>
            <pc:sldMk cId="2604407514" sldId="329"/>
            <ac:picMk id="4" creationId="{BF647366-D633-42F6-DD66-92F196FD81A7}"/>
          </ac:picMkLst>
        </pc:picChg>
        <pc:picChg chg="add mod">
          <ac:chgData name="Daisy Chapman Chamberlain" userId="702d844b-4e69-4a31-aa87-3cc55fc11af4" providerId="ADAL" clId="{1C805E44-F841-4686-A8FD-DFC36747BE23}" dt="2026-10-12T16:04:10.470" v="575" actId="164"/>
          <ac:picMkLst>
            <pc:docMk/>
            <pc:sldMk cId="2604407514" sldId="329"/>
            <ac:picMk id="6" creationId="{266B8078-8A2C-BF0A-117E-E6F763A2B7E1}"/>
          </ac:picMkLst>
        </pc:picChg>
        <pc:picChg chg="mod">
          <ac:chgData name="Daisy Chapman Chamberlain" userId="702d844b-4e69-4a31-aa87-3cc55fc11af4" providerId="ADAL" clId="{1C805E44-F841-4686-A8FD-DFC36747BE23}" dt="2026-10-12T16:03:52.170" v="570" actId="1076"/>
          <ac:picMkLst>
            <pc:docMk/>
            <pc:sldMk cId="2604407514" sldId="329"/>
            <ac:picMk id="8" creationId="{2513A31D-4C22-FFAC-067A-4ABC56786871}"/>
          </ac:picMkLst>
        </pc:picChg>
        <pc:picChg chg="add mod">
          <ac:chgData name="Daisy Chapman Chamberlain" userId="702d844b-4e69-4a31-aa87-3cc55fc11af4" providerId="ADAL" clId="{1C805E44-F841-4686-A8FD-DFC36747BE23}" dt="2026-10-12T16:04:10.470" v="575" actId="164"/>
          <ac:picMkLst>
            <pc:docMk/>
            <pc:sldMk cId="2604407514" sldId="329"/>
            <ac:picMk id="9" creationId="{936FE62C-30CE-0BD7-9D34-28DFA2F383DE}"/>
          </ac:picMkLst>
        </pc:picChg>
        <pc:picChg chg="add mod ord">
          <ac:chgData name="Daisy Chapman Chamberlain" userId="702d844b-4e69-4a31-aa87-3cc55fc11af4" providerId="ADAL" clId="{1C805E44-F841-4686-A8FD-DFC36747BE23}" dt="2026-10-12T16:06:48.917" v="605" actId="164"/>
          <ac:picMkLst>
            <pc:docMk/>
            <pc:sldMk cId="2604407514" sldId="329"/>
            <ac:picMk id="12" creationId="{9B1748F1-6D64-FC85-4CBB-F61BF3B944C6}"/>
          </ac:picMkLst>
        </pc:picChg>
        <pc:picChg chg="add mod">
          <ac:chgData name="Daisy Chapman Chamberlain" userId="702d844b-4e69-4a31-aa87-3cc55fc11af4" providerId="ADAL" clId="{1C805E44-F841-4686-A8FD-DFC36747BE23}" dt="2026-10-12T16:06:48.917" v="605" actId="164"/>
          <ac:picMkLst>
            <pc:docMk/>
            <pc:sldMk cId="2604407514" sldId="329"/>
            <ac:picMk id="14" creationId="{565A9EF1-D7DF-DDFE-2384-1FD749E5D38B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5463748-6231-0D46-A4E5-EE696BB5707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Rail Alphabet 3" panose="020B0504010101010104" pitchFamily="34" charset="77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813F96-B93E-E578-ED19-F96062E471E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6D3E53-020B-E245-934F-4ABF3A93B091}" type="datetimeFigureOut">
              <a:rPr lang="en-US" smtClean="0">
                <a:latin typeface="Rail Alphabet 3" panose="020B0504010101010104" pitchFamily="34" charset="77"/>
              </a:rPr>
              <a:t>10/12/2026</a:t>
            </a:fld>
            <a:endParaRPr lang="en-US" dirty="0">
              <a:latin typeface="Rail Alphabet 3" panose="020B0504010101010104" pitchFamily="34" charset="77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D8F889-6687-FCBD-05FA-96DABCB667B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Rail Alphabet 3" panose="020B0504010101010104" pitchFamily="34" charset="77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7F01CC-62EA-B5E8-1A03-9D40AAC6E1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056858-F9E4-CB44-BDDD-A501CBABB802}" type="slidenum">
              <a:rPr lang="en-US" smtClean="0">
                <a:latin typeface="Rail Alphabet 3" panose="020B0504010101010104" pitchFamily="34" charset="77"/>
              </a:rPr>
              <a:t>‹#›</a:t>
            </a:fld>
            <a:endParaRPr lang="en-US" dirty="0">
              <a:latin typeface="Rail Alphabet 3" panose="020B05040101010101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5663914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Rail Alphabet 3" panose="020B0504010101010104" pitchFamily="34" charset="77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Rail Alphabet 3" panose="020B0504010101010104" pitchFamily="34" charset="77"/>
              </a:defRPr>
            </a:lvl1pPr>
          </a:lstStyle>
          <a:p>
            <a:fld id="{1A8511E5-607E-4848-A324-7BF634719E47}" type="datetimeFigureOut">
              <a:rPr lang="en-GB" smtClean="0"/>
              <a:pPr/>
              <a:t>12/10/2026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Rail Alphabet 3" panose="020B0504010101010104" pitchFamily="34" charset="77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Rail Alphabet 3" panose="020B0504010101010104" pitchFamily="34" charset="77"/>
              </a:defRPr>
            </a:lvl1pPr>
          </a:lstStyle>
          <a:p>
            <a:fld id="{47812A25-C30F-3D45-B5BB-ACDA04A412BA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42517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Rail Alphabet 3" panose="020B0504010101010104" pitchFamily="34" charset="77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 Page | Text Only">
    <p:bg>
      <p:bgPr>
        <a:solidFill>
          <a:srgbClr val="F7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raphic 10">
            <a:extLst>
              <a:ext uri="{FF2B5EF4-FFF2-40B4-BE49-F238E27FC236}">
                <a16:creationId xmlns:a16="http://schemas.microsoft.com/office/drawing/2014/main" id="{7A0EA9EB-93D8-19E5-CD03-B17F8F98FA6C}"/>
              </a:ext>
            </a:extLst>
          </p:cNvPr>
          <p:cNvSpPr/>
          <p:nvPr/>
        </p:nvSpPr>
        <p:spPr>
          <a:xfrm>
            <a:off x="381001" y="374649"/>
            <a:ext cx="9905998" cy="5335709"/>
          </a:xfrm>
          <a:custGeom>
            <a:avLst/>
            <a:gdLst>
              <a:gd name="csX0" fmla="*/ 9718614 w 9909175"/>
              <a:gd name="csY0" fmla="*/ 0 h 5335709"/>
              <a:gd name="csX1" fmla="*/ 9909175 w 9909175"/>
              <a:gd name="csY1" fmla="*/ 190561 h 5335709"/>
              <a:gd name="csX2" fmla="*/ 9909175 w 9909175"/>
              <a:gd name="csY2" fmla="*/ 5145148 h 5335709"/>
              <a:gd name="csX3" fmla="*/ 9718614 w 9909175"/>
              <a:gd name="csY3" fmla="*/ 5335709 h 5335709"/>
              <a:gd name="csX4" fmla="*/ 190561 w 9909175"/>
              <a:gd name="csY4" fmla="*/ 5335709 h 5335709"/>
              <a:gd name="csX5" fmla="*/ 0 w 9909175"/>
              <a:gd name="csY5" fmla="*/ 5145148 h 5335709"/>
              <a:gd name="csX6" fmla="*/ 0 w 9909175"/>
              <a:gd name="csY6" fmla="*/ 190561 h 5335709"/>
              <a:gd name="csX7" fmla="*/ 190561 w 9909175"/>
              <a:gd name="csY7" fmla="*/ 0 h 53357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9909175" h="5335709">
                <a:moveTo>
                  <a:pt x="9718614" y="0"/>
                </a:moveTo>
                <a:cubicBezTo>
                  <a:pt x="9823858" y="0"/>
                  <a:pt x="9909175" y="85317"/>
                  <a:pt x="9909175" y="190561"/>
                </a:cubicBezTo>
                <a:lnTo>
                  <a:pt x="9909175" y="5145148"/>
                </a:lnTo>
                <a:cubicBezTo>
                  <a:pt x="9909175" y="5250392"/>
                  <a:pt x="9823858" y="5335709"/>
                  <a:pt x="9718614" y="5335709"/>
                </a:cubicBezTo>
                <a:lnTo>
                  <a:pt x="190561" y="5335709"/>
                </a:lnTo>
                <a:cubicBezTo>
                  <a:pt x="85317" y="5335709"/>
                  <a:pt x="0" y="5250392"/>
                  <a:pt x="0" y="5145148"/>
                </a:cubicBezTo>
                <a:lnTo>
                  <a:pt x="0" y="190561"/>
                </a:lnTo>
                <a:cubicBezTo>
                  <a:pt x="0" y="85317"/>
                  <a:pt x="85317" y="0"/>
                  <a:pt x="190561" y="0"/>
                </a:cubicBezTo>
                <a:close/>
              </a:path>
            </a:pathLst>
          </a:custGeom>
          <a:solidFill>
            <a:srgbClr val="1054EE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n-GB" b="0" i="0" dirty="0">
              <a:latin typeface="Rail Alphabet 3" panose="020B0504010101010104" pitchFamily="34" charset="77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57F791-5D97-2E86-6936-DD39726607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788528"/>
            <a:ext cx="9144000" cy="3402472"/>
          </a:xfrm>
          <a:prstGeom prst="rect">
            <a:avLst/>
          </a:prstGeom>
        </p:spPr>
        <p:txBody>
          <a:bodyPr anchor="t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657EEE-D612-0D5F-7AE6-EE36CDC5B8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8825" y="4575692"/>
            <a:ext cx="9144000" cy="671572"/>
          </a:xfrm>
        </p:spPr>
        <p:txBody>
          <a:bodyPr anchor="b"/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Rail Alphabet 3" panose="020B0504010101010104" pitchFamily="34" charset="77"/>
                <a:cs typeface="Rail Alphabet 3" panose="020B0504010101010104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D2959-A964-9849-F65A-28C8D6F905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" y="6167125"/>
            <a:ext cx="2743200" cy="365125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1800" b="0" i="0">
                <a:latin typeface="Rail Alphabet 3" panose="020B0504010101010104" pitchFamily="34" charset="77"/>
                <a:cs typeface="Rail Alphabet 3" panose="020B0504010101010104" pitchFamily="34" charset="77"/>
              </a:defRPr>
            </a:lvl1pPr>
          </a:lstStyle>
          <a:p>
            <a:endParaRPr lang="en-GB" dirty="0">
              <a:latin typeface="Rail Alphabet 3" panose="020B0504010101010104" pitchFamily="34" charset="77"/>
              <a:cs typeface="Rail Alphabet 3" panose="020B0504010101010104" pitchFamily="34" charset="77"/>
            </a:endParaRPr>
          </a:p>
        </p:txBody>
      </p:sp>
      <p:sp>
        <p:nvSpPr>
          <p:cNvPr id="15" name="Graphic 13">
            <a:extLst>
              <a:ext uri="{FF2B5EF4-FFF2-40B4-BE49-F238E27FC236}">
                <a16:creationId xmlns:a16="http://schemas.microsoft.com/office/drawing/2014/main" id="{E3738007-EF73-F8A9-2354-B16E938EC26D}"/>
              </a:ext>
            </a:extLst>
          </p:cNvPr>
          <p:cNvSpPr/>
          <p:nvPr/>
        </p:nvSpPr>
        <p:spPr>
          <a:xfrm>
            <a:off x="10667511" y="374647"/>
            <a:ext cx="1524489" cy="5335709"/>
          </a:xfrm>
          <a:custGeom>
            <a:avLst/>
            <a:gdLst>
              <a:gd name="csX0" fmla="*/ 190561 w 1524489"/>
              <a:gd name="csY0" fmla="*/ 0 h 5335709"/>
              <a:gd name="csX1" fmla="*/ 1524489 w 1524489"/>
              <a:gd name="csY1" fmla="*/ 0 h 5335709"/>
              <a:gd name="csX2" fmla="*/ 1524489 w 1524489"/>
              <a:gd name="csY2" fmla="*/ 5335709 h 5335709"/>
              <a:gd name="csX3" fmla="*/ 190561 w 1524489"/>
              <a:gd name="csY3" fmla="*/ 5335709 h 5335709"/>
              <a:gd name="csX4" fmla="*/ 0 w 1524489"/>
              <a:gd name="csY4" fmla="*/ 5145148 h 5335709"/>
              <a:gd name="csX5" fmla="*/ 0 w 1524489"/>
              <a:gd name="csY5" fmla="*/ 190561 h 5335709"/>
              <a:gd name="csX6" fmla="*/ 190561 w 1524489"/>
              <a:gd name="csY6" fmla="*/ 0 h 53357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524489" h="5335709">
                <a:moveTo>
                  <a:pt x="190561" y="0"/>
                </a:moveTo>
                <a:lnTo>
                  <a:pt x="1524489" y="0"/>
                </a:lnTo>
                <a:lnTo>
                  <a:pt x="1524489" y="5335709"/>
                </a:lnTo>
                <a:lnTo>
                  <a:pt x="190561" y="5335709"/>
                </a:lnTo>
                <a:cubicBezTo>
                  <a:pt x="85371" y="5335709"/>
                  <a:pt x="0" y="5250338"/>
                  <a:pt x="0" y="5145148"/>
                </a:cubicBezTo>
                <a:lnTo>
                  <a:pt x="0" y="190561"/>
                </a:lnTo>
                <a:cubicBezTo>
                  <a:pt x="0" y="85371"/>
                  <a:pt x="85371" y="0"/>
                  <a:pt x="190561" y="0"/>
                </a:cubicBezTo>
                <a:close/>
              </a:path>
            </a:pathLst>
          </a:custGeom>
          <a:solidFill>
            <a:srgbClr val="001E61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n-GB" b="0" i="0" dirty="0">
              <a:latin typeface="Rail Alphabet 3" panose="020B0504010101010104" pitchFamily="34" charset="77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BC1D9BB9-AEBE-4DBD-F31A-A55F26FDCCB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902115" y="6095050"/>
            <a:ext cx="2002813" cy="42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556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 Page | Flag Device">
    <p:bg>
      <p:bgPr>
        <a:solidFill>
          <a:srgbClr val="F7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5486A354-A81C-6CF3-6B79-628BAF7EB9A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1001" y="374651"/>
            <a:ext cx="7622439" cy="53357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57F791-5D97-2E86-6936-DD39726607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788528"/>
            <a:ext cx="6861175" cy="3402472"/>
          </a:xfrm>
          <a:prstGeom prst="rect">
            <a:avLst/>
          </a:prstGeom>
        </p:spPr>
        <p:txBody>
          <a:bodyPr anchor="t"/>
          <a:lstStyle>
            <a:lvl1pPr algn="l">
              <a:defRPr sz="6000" b="1" i="0">
                <a:solidFill>
                  <a:schemeClr val="bg1"/>
                </a:solidFill>
                <a:latin typeface="Rail Alphabet 3 Black" panose="020B0504010101010104" pitchFamily="34" charset="77"/>
                <a:cs typeface="Rail Alphabet 3 Black" panose="020B0504010101010104" pitchFamily="34" charset="77"/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657EEE-D612-0D5F-7AE6-EE36CDC5B8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8825" y="4575692"/>
            <a:ext cx="6861175" cy="671572"/>
          </a:xfrm>
        </p:spPr>
        <p:txBody>
          <a:bodyPr anchor="b"/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Rail Alphabet 3" panose="020B0504010101010104" pitchFamily="34" charset="77"/>
                <a:cs typeface="Rail Alphabet 3" panose="020B0504010101010104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D2959-A964-9849-F65A-28C8D6F905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" y="6167125"/>
            <a:ext cx="2743200" cy="365125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1800" b="0" i="0">
                <a:latin typeface="Rail Alphabet 3" panose="020B0504010101010104" pitchFamily="34" charset="77"/>
                <a:cs typeface="Rail Alphabet 3" panose="020B0504010101010104" pitchFamily="34" charset="77"/>
              </a:defRPr>
            </a:lvl1pPr>
          </a:lstStyle>
          <a:p>
            <a:endParaRPr lang="en-GB" dirty="0">
              <a:latin typeface="Rail Alphabet 3" panose="020B0504010101010104" pitchFamily="34" charset="77"/>
              <a:cs typeface="Rail Alphabet 3" panose="020B0504010101010104" pitchFamily="34" charset="77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7A71A96-6F75-22D0-6F73-D60A46ABC01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78825" y="374650"/>
            <a:ext cx="3812268" cy="5337175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58C90F82-058F-4074-F827-1CF5D65B544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02115" y="6095050"/>
            <a:ext cx="2002813" cy="42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175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age | Image">
    <p:bg>
      <p:bgPr>
        <a:solidFill>
          <a:srgbClr val="F7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5486A354-A81C-6CF3-6B79-628BAF7EB9A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1001" y="374651"/>
            <a:ext cx="7622439" cy="53357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57F791-5D97-2E86-6936-DD39726607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788528"/>
            <a:ext cx="6861175" cy="3402472"/>
          </a:xfrm>
          <a:prstGeom prst="rect">
            <a:avLst/>
          </a:prstGeom>
        </p:spPr>
        <p:txBody>
          <a:bodyPr anchor="t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657EEE-D612-0D5F-7AE6-EE36CDC5B8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8825" y="4575692"/>
            <a:ext cx="6861175" cy="671572"/>
          </a:xfrm>
        </p:spPr>
        <p:txBody>
          <a:bodyPr anchor="b"/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Rail Alphabet 3" panose="020B0504010101010104" pitchFamily="34" charset="77"/>
                <a:cs typeface="Rail Alphabet 3" panose="020B0504010101010104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D2959-A964-9849-F65A-28C8D6F905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" y="6167125"/>
            <a:ext cx="2743200" cy="365125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1800" b="0" i="0">
                <a:latin typeface="Rail Alphabet 3" panose="020B0504010101010104" pitchFamily="34" charset="77"/>
                <a:cs typeface="Rail Alphabet 3" panose="020B0504010101010104" pitchFamily="34" charset="77"/>
              </a:defRPr>
            </a:lvl1pPr>
          </a:lstStyle>
          <a:p>
            <a:endParaRPr lang="en-GB" dirty="0">
              <a:latin typeface="Rail Alphabet 3" panose="020B0504010101010104" pitchFamily="34" charset="77"/>
              <a:cs typeface="Rail Alphabet 3" panose="020B0504010101010104" pitchFamily="34" charset="77"/>
            </a:endParaRP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3510530F-78F8-80E0-8B57-0BF984ADF01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1"/>
          </p:nvPr>
        </p:nvSpPr>
        <p:spPr>
          <a:xfrm>
            <a:off x="8378825" y="374650"/>
            <a:ext cx="3811218" cy="5335588"/>
          </a:xfrm>
          <a:custGeom>
            <a:avLst/>
            <a:gdLst>
              <a:gd name="csX0" fmla="*/ 190561 w 3811218"/>
              <a:gd name="csY0" fmla="*/ 0 h 5335588"/>
              <a:gd name="csX1" fmla="*/ 3811218 w 3811218"/>
              <a:gd name="csY1" fmla="*/ 0 h 5335588"/>
              <a:gd name="csX2" fmla="*/ 3811218 w 3811218"/>
              <a:gd name="csY2" fmla="*/ 5335588 h 5335588"/>
              <a:gd name="csX3" fmla="*/ 189977 w 3811218"/>
              <a:gd name="csY3" fmla="*/ 5335588 h 5335588"/>
              <a:gd name="csX4" fmla="*/ 116409 w 3811218"/>
              <a:gd name="csY4" fmla="*/ 5320723 h 5335588"/>
              <a:gd name="csX5" fmla="*/ 0 w 3811218"/>
              <a:gd name="csY5" fmla="*/ 5145145 h 5335588"/>
              <a:gd name="csX6" fmla="*/ 0 w 3811218"/>
              <a:gd name="csY6" fmla="*/ 190561 h 5335588"/>
              <a:gd name="csX7" fmla="*/ 190561 w 3811218"/>
              <a:gd name="csY7" fmla="*/ 0 h 53355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3811218" h="5335588">
                <a:moveTo>
                  <a:pt x="190561" y="0"/>
                </a:moveTo>
                <a:lnTo>
                  <a:pt x="3811218" y="0"/>
                </a:lnTo>
                <a:lnTo>
                  <a:pt x="3811218" y="5335588"/>
                </a:lnTo>
                <a:lnTo>
                  <a:pt x="189977" y="5335588"/>
                </a:lnTo>
                <a:lnTo>
                  <a:pt x="116409" y="5320723"/>
                </a:lnTo>
                <a:cubicBezTo>
                  <a:pt x="48021" y="5291782"/>
                  <a:pt x="0" y="5224038"/>
                  <a:pt x="0" y="5145145"/>
                </a:cubicBezTo>
                <a:lnTo>
                  <a:pt x="0" y="190561"/>
                </a:lnTo>
                <a:cubicBezTo>
                  <a:pt x="0" y="85371"/>
                  <a:pt x="85371" y="0"/>
                  <a:pt x="190561" y="0"/>
                </a:cubicBezTo>
                <a:close/>
              </a:path>
            </a:pathLst>
          </a:custGeom>
          <a:solidFill>
            <a:srgbClr val="001E61"/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A985F702-85EB-F6FE-752B-8A1F976DD08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02115" y="6095050"/>
            <a:ext cx="2002813" cy="42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663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bg>
      <p:bgPr>
        <a:solidFill>
          <a:srgbClr val="F5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raphic 8">
            <a:extLst>
              <a:ext uri="{FF2B5EF4-FFF2-40B4-BE49-F238E27FC236}">
                <a16:creationId xmlns:a16="http://schemas.microsoft.com/office/drawing/2014/main" id="{A60BFAB8-F07A-6576-12E9-ACD7733E4E70}"/>
              </a:ext>
            </a:extLst>
          </p:cNvPr>
          <p:cNvSpPr/>
          <p:nvPr/>
        </p:nvSpPr>
        <p:spPr>
          <a:xfrm>
            <a:off x="377824" y="374650"/>
            <a:ext cx="11429999" cy="5715000"/>
          </a:xfrm>
          <a:custGeom>
            <a:avLst/>
            <a:gdLst>
              <a:gd name="csX0" fmla="*/ 11239499 w 11429999"/>
              <a:gd name="csY0" fmla="*/ 0 h 5715000"/>
              <a:gd name="csX1" fmla="*/ 11429999 w 11429999"/>
              <a:gd name="csY1" fmla="*/ 190500 h 5715000"/>
              <a:gd name="csX2" fmla="*/ 11429999 w 11429999"/>
              <a:gd name="csY2" fmla="*/ 5524500 h 5715000"/>
              <a:gd name="csX3" fmla="*/ 11239499 w 11429999"/>
              <a:gd name="csY3" fmla="*/ 5715000 h 5715000"/>
              <a:gd name="csX4" fmla="*/ 190500 w 11429999"/>
              <a:gd name="csY4" fmla="*/ 5715000 h 5715000"/>
              <a:gd name="csX5" fmla="*/ 0 w 11429999"/>
              <a:gd name="csY5" fmla="*/ 5524500 h 5715000"/>
              <a:gd name="csX6" fmla="*/ 0 w 11429999"/>
              <a:gd name="csY6" fmla="*/ 190500 h 5715000"/>
              <a:gd name="csX7" fmla="*/ 190500 w 11429999"/>
              <a:gd name="csY7" fmla="*/ 0 h 5715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1429999" h="5715000">
                <a:moveTo>
                  <a:pt x="11239499" y="0"/>
                </a:moveTo>
                <a:cubicBezTo>
                  <a:pt x="11344710" y="0"/>
                  <a:pt x="11429999" y="85290"/>
                  <a:pt x="11429999" y="190500"/>
                </a:cubicBezTo>
                <a:lnTo>
                  <a:pt x="11429999" y="5524500"/>
                </a:lnTo>
                <a:cubicBezTo>
                  <a:pt x="11429999" y="5629710"/>
                  <a:pt x="11344710" y="5715000"/>
                  <a:pt x="11239499" y="5715000"/>
                </a:cubicBezTo>
                <a:lnTo>
                  <a:pt x="190500" y="5715000"/>
                </a:lnTo>
                <a:cubicBezTo>
                  <a:pt x="85290" y="5715000"/>
                  <a:pt x="0" y="5629710"/>
                  <a:pt x="0" y="5524500"/>
                </a:cubicBezTo>
                <a:lnTo>
                  <a:pt x="0" y="190500"/>
                </a:lnTo>
                <a:cubicBezTo>
                  <a:pt x="0" y="85290"/>
                  <a:pt x="85290" y="0"/>
                  <a:pt x="190500" y="0"/>
                </a:cubicBezTo>
                <a:close/>
              </a:path>
            </a:pathLst>
          </a:custGeom>
          <a:solidFill>
            <a:srgbClr val="DCE6FF"/>
          </a:solidFill>
          <a:ln w="6345" cap="flat">
            <a:noFill/>
            <a:prstDash val="solid"/>
            <a:miter/>
          </a:ln>
        </p:spPr>
        <p:txBody>
          <a:bodyPr/>
          <a:lstStyle/>
          <a:p>
            <a:endParaRPr lang="en-GB" b="0" i="0" dirty="0">
              <a:latin typeface="Rail Alphabet 3" panose="020B0504010101010104" pitchFamily="34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AD0DDF-9E34-A5B3-CA1F-730DEFFB669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477000" y="925281"/>
            <a:ext cx="4956176" cy="4786544"/>
          </a:xfrm>
        </p:spPr>
        <p:txBody>
          <a:bodyPr>
            <a:normAutofit/>
          </a:bodyPr>
          <a:lstStyle>
            <a:lvl1pPr marL="0" indent="-360000">
              <a:spcBef>
                <a:spcPts val="1000"/>
              </a:spcBef>
              <a:buFont typeface="+mj-lt"/>
              <a:buAutoNum type="arabicPeriod"/>
              <a:tabLst>
                <a:tab pos="4957200" algn="r"/>
              </a:tabLst>
              <a:defRPr>
                <a:solidFill>
                  <a:srgbClr val="0A0F30"/>
                </a:solidFill>
              </a:defRPr>
            </a:lvl1pPr>
            <a:lvl2pPr marL="0" indent="-360000">
              <a:spcBef>
                <a:spcPts val="1000"/>
              </a:spcBef>
              <a:buFont typeface="+mj-lt"/>
              <a:buAutoNum type="arabicPeriod"/>
              <a:tabLst>
                <a:tab pos="4957200" algn="r"/>
              </a:tabLst>
              <a:defRPr>
                <a:solidFill>
                  <a:srgbClr val="0A0F30"/>
                </a:solidFill>
              </a:defRPr>
            </a:lvl2pPr>
            <a:lvl3pPr>
              <a:buFont typeface="+mj-lt"/>
              <a:buAutoNum type="arabicPeriod"/>
              <a:tabLst>
                <a:tab pos="360000" algn="l"/>
                <a:tab pos="828000" algn="r"/>
              </a:tabLst>
              <a:defRPr/>
            </a:lvl3pPr>
            <a:lvl4pPr>
              <a:buFont typeface="+mj-lt"/>
              <a:buAutoNum type="arabicPeriod"/>
              <a:tabLst>
                <a:tab pos="360000" algn="l"/>
                <a:tab pos="828000" algn="r"/>
              </a:tabLst>
              <a:defRPr/>
            </a:lvl4pPr>
            <a:lvl5pPr>
              <a:buFont typeface="+mj-lt"/>
              <a:buAutoNum type="arabicPeriod"/>
              <a:tabLst>
                <a:tab pos="360000" algn="l"/>
                <a:tab pos="828000" algn="r"/>
              </a:tabLst>
              <a:defRPr/>
            </a:lvl5pPr>
          </a:lstStyle>
          <a:p>
            <a:pPr lvl="1"/>
            <a:r>
              <a:rPr lang="en-GB" dirty="0"/>
              <a:t>Click to edit Master text styles	01</a:t>
            </a:r>
          </a:p>
          <a:p>
            <a:pPr lvl="0"/>
            <a:r>
              <a:rPr lang="en-GB" dirty="0"/>
              <a:t>Second level	02</a:t>
            </a:r>
          </a:p>
          <a:p>
            <a:pPr lvl="0"/>
            <a:r>
              <a:rPr lang="en-GB" dirty="0"/>
              <a:t>Third level</a:t>
            </a:r>
          </a:p>
          <a:p>
            <a:pPr lvl="0"/>
            <a:r>
              <a:rPr lang="en-GB" dirty="0"/>
              <a:t>Fourth level</a:t>
            </a:r>
          </a:p>
          <a:p>
            <a:pPr lvl="0"/>
            <a:r>
              <a:rPr lang="en-GB" dirty="0"/>
              <a:t>Fifth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CED2D3-4E0B-2E3C-4EDD-D57EF7B3C4C8}"/>
              </a:ext>
            </a:extLst>
          </p:cNvPr>
          <p:cNvSpPr txBox="1"/>
          <p:nvPr userDrawn="1"/>
        </p:nvSpPr>
        <p:spPr>
          <a:xfrm>
            <a:off x="758824" y="754603"/>
            <a:ext cx="4575176" cy="114722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000" b="0" i="0">
                <a:solidFill>
                  <a:srgbClr val="001E61"/>
                </a:solidFill>
                <a:latin typeface="Rail Alphabet 3 Black" panose="020B0504010101010104" pitchFamily="34" charset="77"/>
                <a:ea typeface="+mj-ea"/>
                <a:cs typeface="Rail Alphabet 3 Black" panose="020B0504010101010104" pitchFamily="34" charset="77"/>
              </a:defRPr>
            </a:lvl1pPr>
          </a:lstStyle>
          <a:p>
            <a:pPr lvl="0"/>
            <a:r>
              <a:rPr lang="en-GB" sz="6000" b="0" i="0" dirty="0">
                <a:solidFill>
                  <a:srgbClr val="0A0F30"/>
                </a:solidFill>
                <a:latin typeface="Rail Alphabet 3 Black" panose="020B0504010101010104" pitchFamily="34" charset="77"/>
                <a:cs typeface="Rail Alphabet 3 Black" panose="020B0504010101010104" pitchFamily="34" charset="77"/>
              </a:rPr>
              <a:t>Contents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B3754BF-CF8F-E94B-ADE3-CB42EA33540D}"/>
              </a:ext>
            </a:extLst>
          </p:cNvPr>
          <p:cNvSpPr txBox="1">
            <a:spLocks/>
          </p:cNvSpPr>
          <p:nvPr userDrawn="1"/>
        </p:nvSpPr>
        <p:spPr>
          <a:xfrm>
            <a:off x="11048999" y="6453188"/>
            <a:ext cx="758825" cy="404812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98A7BA1-72B4-D548-ACB5-BB3929CB3FC0}" type="slidenum">
              <a:rPr lang="en-GB" sz="1100" b="0" i="0" smtClean="0">
                <a:solidFill>
                  <a:srgbClr val="0B0C0E"/>
                </a:solidFill>
                <a:latin typeface="Rail Alphabet 3" panose="020B0504010101010104" pitchFamily="34" charset="77"/>
                <a:cs typeface="Rail Alphabet 3" panose="020B0504010101010104" pitchFamily="34" charset="77"/>
              </a:rPr>
              <a:pPr algn="r"/>
              <a:t>‹#›</a:t>
            </a:fld>
            <a:endParaRPr lang="en-GB" sz="1100" b="0" i="0" dirty="0">
              <a:solidFill>
                <a:srgbClr val="0B0C0E"/>
              </a:solidFill>
              <a:latin typeface="Rail Alphabet 3" panose="020B0504010101010104" pitchFamily="34" charset="77"/>
              <a:cs typeface="Rail Alphabet 3" panose="020B05040101010101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980517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Page | Colour Variation 1">
    <p:bg>
      <p:bgPr>
        <a:solidFill>
          <a:srgbClr val="F5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raphic 8">
            <a:extLst>
              <a:ext uri="{FF2B5EF4-FFF2-40B4-BE49-F238E27FC236}">
                <a16:creationId xmlns:a16="http://schemas.microsoft.com/office/drawing/2014/main" id="{8A9BDA6E-89AF-DD65-58DF-1CF3DEE3C847}"/>
              </a:ext>
            </a:extLst>
          </p:cNvPr>
          <p:cNvSpPr/>
          <p:nvPr/>
        </p:nvSpPr>
        <p:spPr>
          <a:xfrm>
            <a:off x="377824" y="374649"/>
            <a:ext cx="9909176" cy="5715000"/>
          </a:xfrm>
          <a:custGeom>
            <a:avLst/>
            <a:gdLst>
              <a:gd name="csX0" fmla="*/ 9718615 w 9909176"/>
              <a:gd name="csY0" fmla="*/ 0 h 5716831"/>
              <a:gd name="csX1" fmla="*/ 9909176 w 9909176"/>
              <a:gd name="csY1" fmla="*/ 190561 h 5716831"/>
              <a:gd name="csX2" fmla="*/ 9909176 w 9909176"/>
              <a:gd name="csY2" fmla="*/ 5526270 h 5716831"/>
              <a:gd name="csX3" fmla="*/ 9718615 w 9909176"/>
              <a:gd name="csY3" fmla="*/ 5716831 h 5716831"/>
              <a:gd name="csX4" fmla="*/ 190561 w 9909176"/>
              <a:gd name="csY4" fmla="*/ 5716831 h 5716831"/>
              <a:gd name="csX5" fmla="*/ 0 w 9909176"/>
              <a:gd name="csY5" fmla="*/ 5526270 h 5716831"/>
              <a:gd name="csX6" fmla="*/ 0 w 9909176"/>
              <a:gd name="csY6" fmla="*/ 190561 h 5716831"/>
              <a:gd name="csX7" fmla="*/ 190561 w 9909176"/>
              <a:gd name="csY7" fmla="*/ 0 h 57168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9909176" h="5716831">
                <a:moveTo>
                  <a:pt x="9718615" y="0"/>
                </a:moveTo>
                <a:cubicBezTo>
                  <a:pt x="9823859" y="0"/>
                  <a:pt x="9909176" y="85317"/>
                  <a:pt x="9909176" y="190561"/>
                </a:cubicBezTo>
                <a:lnTo>
                  <a:pt x="9909176" y="5526270"/>
                </a:lnTo>
                <a:cubicBezTo>
                  <a:pt x="9909176" y="5631514"/>
                  <a:pt x="9823859" y="5716831"/>
                  <a:pt x="9718615" y="5716831"/>
                </a:cubicBezTo>
                <a:lnTo>
                  <a:pt x="190561" y="5716831"/>
                </a:lnTo>
                <a:cubicBezTo>
                  <a:pt x="85317" y="5716831"/>
                  <a:pt x="0" y="5631514"/>
                  <a:pt x="0" y="5526270"/>
                </a:cubicBezTo>
                <a:lnTo>
                  <a:pt x="0" y="190561"/>
                </a:lnTo>
                <a:cubicBezTo>
                  <a:pt x="0" y="85317"/>
                  <a:pt x="85317" y="0"/>
                  <a:pt x="190561" y="0"/>
                </a:cubicBezTo>
                <a:close/>
              </a:path>
            </a:pathLst>
          </a:custGeom>
          <a:solidFill>
            <a:srgbClr val="1054EE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n-GB" b="0" i="0" dirty="0">
              <a:latin typeface="Rail Alphabet 3" panose="020B0504010101010104" pitchFamily="34" charset="77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57F791-5D97-2E86-6936-DD39726607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788528"/>
            <a:ext cx="9144000" cy="3402472"/>
          </a:xfrm>
          <a:prstGeom prst="rect">
            <a:avLst/>
          </a:prstGeom>
        </p:spPr>
        <p:txBody>
          <a:bodyPr anchor="t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14" name="Graphic 12">
            <a:extLst>
              <a:ext uri="{FF2B5EF4-FFF2-40B4-BE49-F238E27FC236}">
                <a16:creationId xmlns:a16="http://schemas.microsoft.com/office/drawing/2014/main" id="{E5547DDD-81E6-9C87-6017-67861EBA21C7}"/>
              </a:ext>
            </a:extLst>
          </p:cNvPr>
          <p:cNvSpPr/>
          <p:nvPr/>
        </p:nvSpPr>
        <p:spPr>
          <a:xfrm>
            <a:off x="10671176" y="384175"/>
            <a:ext cx="1520824" cy="5705475"/>
          </a:xfrm>
          <a:custGeom>
            <a:avLst/>
            <a:gdLst>
              <a:gd name="csX0" fmla="*/ 190818 w 1526540"/>
              <a:gd name="csY0" fmla="*/ 0 h 5724525"/>
              <a:gd name="csX1" fmla="*/ 1526540 w 1526540"/>
              <a:gd name="csY1" fmla="*/ 0 h 5724525"/>
              <a:gd name="csX2" fmla="*/ 1526540 w 1526540"/>
              <a:gd name="csY2" fmla="*/ 5724525 h 5724525"/>
              <a:gd name="csX3" fmla="*/ 190818 w 1526540"/>
              <a:gd name="csY3" fmla="*/ 5724525 h 5724525"/>
              <a:gd name="csX4" fmla="*/ 0 w 1526540"/>
              <a:gd name="csY4" fmla="*/ 5533708 h 5724525"/>
              <a:gd name="csX5" fmla="*/ 0 w 1526540"/>
              <a:gd name="csY5" fmla="*/ 190818 h 5724525"/>
              <a:gd name="csX6" fmla="*/ 190818 w 1526540"/>
              <a:gd name="csY6" fmla="*/ 0 h 57245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526540" h="5724525">
                <a:moveTo>
                  <a:pt x="190818" y="0"/>
                </a:moveTo>
                <a:lnTo>
                  <a:pt x="1526540" y="0"/>
                </a:lnTo>
                <a:lnTo>
                  <a:pt x="1526540" y="5724525"/>
                </a:lnTo>
                <a:lnTo>
                  <a:pt x="190818" y="5724525"/>
                </a:lnTo>
                <a:cubicBezTo>
                  <a:pt x="85486" y="5724525"/>
                  <a:pt x="0" y="5639039"/>
                  <a:pt x="0" y="5533708"/>
                </a:cubicBezTo>
                <a:lnTo>
                  <a:pt x="0" y="190818"/>
                </a:lnTo>
                <a:cubicBezTo>
                  <a:pt x="0" y="85486"/>
                  <a:pt x="85486" y="0"/>
                  <a:pt x="190818" y="0"/>
                </a:cubicBezTo>
                <a:close/>
              </a:path>
            </a:pathLst>
          </a:custGeom>
          <a:solidFill>
            <a:srgbClr val="001E61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n-GB" b="0" i="0" dirty="0">
              <a:latin typeface="Rail Alphabet 3" panose="020B0504010101010104" pitchFamily="34" charset="77"/>
            </a:endParaRPr>
          </a:p>
        </p:txBody>
      </p:sp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E17883F1-98AD-8E3D-AAF1-C2A87A10A8B9}"/>
              </a:ext>
            </a:extLst>
          </p:cNvPr>
          <p:cNvSpPr txBox="1">
            <a:spLocks/>
          </p:cNvSpPr>
          <p:nvPr userDrawn="1"/>
        </p:nvSpPr>
        <p:spPr>
          <a:xfrm>
            <a:off x="11048999" y="6453188"/>
            <a:ext cx="758825" cy="404812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98A7BA1-72B4-D548-ACB5-BB3929CB3FC0}" type="slidenum">
              <a:rPr lang="en-GB" sz="1100" b="0" i="0" smtClean="0">
                <a:solidFill>
                  <a:srgbClr val="0B0C0E"/>
                </a:solidFill>
                <a:latin typeface="Rail Alphabet 3" panose="020B0504010101010104" pitchFamily="34" charset="77"/>
                <a:cs typeface="Rail Alphabet 3" panose="020B0504010101010104" pitchFamily="34" charset="77"/>
              </a:rPr>
              <a:pPr algn="r"/>
              <a:t>‹#›</a:t>
            </a:fld>
            <a:endParaRPr lang="en-GB" sz="1100" b="0" i="0" dirty="0">
              <a:solidFill>
                <a:srgbClr val="0B0C0E"/>
              </a:solidFill>
              <a:latin typeface="Rail Alphabet 3" panose="020B0504010101010104" pitchFamily="34" charset="77"/>
              <a:cs typeface="Rail Alphabet 3" panose="020B05040101010101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23798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Page | Colour Variation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raphic 8">
            <a:extLst>
              <a:ext uri="{FF2B5EF4-FFF2-40B4-BE49-F238E27FC236}">
                <a16:creationId xmlns:a16="http://schemas.microsoft.com/office/drawing/2014/main" id="{FDC97664-D686-152E-49FB-AA7EF052821E}"/>
              </a:ext>
            </a:extLst>
          </p:cNvPr>
          <p:cNvSpPr/>
          <p:nvPr userDrawn="1"/>
        </p:nvSpPr>
        <p:spPr>
          <a:xfrm>
            <a:off x="377824" y="374649"/>
            <a:ext cx="9909176" cy="5715000"/>
          </a:xfrm>
          <a:custGeom>
            <a:avLst/>
            <a:gdLst>
              <a:gd name="csX0" fmla="*/ 9718615 w 9909176"/>
              <a:gd name="csY0" fmla="*/ 0 h 5716831"/>
              <a:gd name="csX1" fmla="*/ 9909176 w 9909176"/>
              <a:gd name="csY1" fmla="*/ 190561 h 5716831"/>
              <a:gd name="csX2" fmla="*/ 9909176 w 9909176"/>
              <a:gd name="csY2" fmla="*/ 5526270 h 5716831"/>
              <a:gd name="csX3" fmla="*/ 9718615 w 9909176"/>
              <a:gd name="csY3" fmla="*/ 5716831 h 5716831"/>
              <a:gd name="csX4" fmla="*/ 190561 w 9909176"/>
              <a:gd name="csY4" fmla="*/ 5716831 h 5716831"/>
              <a:gd name="csX5" fmla="*/ 0 w 9909176"/>
              <a:gd name="csY5" fmla="*/ 5526270 h 5716831"/>
              <a:gd name="csX6" fmla="*/ 0 w 9909176"/>
              <a:gd name="csY6" fmla="*/ 190561 h 5716831"/>
              <a:gd name="csX7" fmla="*/ 190561 w 9909176"/>
              <a:gd name="csY7" fmla="*/ 0 h 57168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9909176" h="5716831">
                <a:moveTo>
                  <a:pt x="9718615" y="0"/>
                </a:moveTo>
                <a:cubicBezTo>
                  <a:pt x="9823859" y="0"/>
                  <a:pt x="9909176" y="85317"/>
                  <a:pt x="9909176" y="190561"/>
                </a:cubicBezTo>
                <a:lnTo>
                  <a:pt x="9909176" y="5526270"/>
                </a:lnTo>
                <a:cubicBezTo>
                  <a:pt x="9909176" y="5631514"/>
                  <a:pt x="9823859" y="5716831"/>
                  <a:pt x="9718615" y="5716831"/>
                </a:cubicBezTo>
                <a:lnTo>
                  <a:pt x="190561" y="5716831"/>
                </a:lnTo>
                <a:cubicBezTo>
                  <a:pt x="85317" y="5716831"/>
                  <a:pt x="0" y="5631514"/>
                  <a:pt x="0" y="5526270"/>
                </a:cubicBezTo>
                <a:lnTo>
                  <a:pt x="0" y="190561"/>
                </a:lnTo>
                <a:cubicBezTo>
                  <a:pt x="0" y="85317"/>
                  <a:pt x="85317" y="0"/>
                  <a:pt x="190561" y="0"/>
                </a:cubicBezTo>
                <a:close/>
              </a:path>
            </a:pathLst>
          </a:custGeom>
          <a:solidFill>
            <a:srgbClr val="DCE6FF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n-GB" b="0" i="0" dirty="0">
              <a:latin typeface="Rail Alphabet 3" panose="020B0504010101010104" pitchFamily="34" charset="77"/>
            </a:endParaRPr>
          </a:p>
        </p:txBody>
      </p:sp>
      <p:sp>
        <p:nvSpPr>
          <p:cNvPr id="8" name="Graphic 12">
            <a:extLst>
              <a:ext uri="{FF2B5EF4-FFF2-40B4-BE49-F238E27FC236}">
                <a16:creationId xmlns:a16="http://schemas.microsoft.com/office/drawing/2014/main" id="{555F8E7D-52F6-6A83-5B0C-3272D8229DC5}"/>
              </a:ext>
            </a:extLst>
          </p:cNvPr>
          <p:cNvSpPr/>
          <p:nvPr userDrawn="1"/>
        </p:nvSpPr>
        <p:spPr>
          <a:xfrm>
            <a:off x="10671176" y="384175"/>
            <a:ext cx="1520824" cy="5705475"/>
          </a:xfrm>
          <a:custGeom>
            <a:avLst/>
            <a:gdLst>
              <a:gd name="csX0" fmla="*/ 190818 w 1526540"/>
              <a:gd name="csY0" fmla="*/ 0 h 5724525"/>
              <a:gd name="csX1" fmla="*/ 1526540 w 1526540"/>
              <a:gd name="csY1" fmla="*/ 0 h 5724525"/>
              <a:gd name="csX2" fmla="*/ 1526540 w 1526540"/>
              <a:gd name="csY2" fmla="*/ 5724525 h 5724525"/>
              <a:gd name="csX3" fmla="*/ 190818 w 1526540"/>
              <a:gd name="csY3" fmla="*/ 5724525 h 5724525"/>
              <a:gd name="csX4" fmla="*/ 0 w 1526540"/>
              <a:gd name="csY4" fmla="*/ 5533708 h 5724525"/>
              <a:gd name="csX5" fmla="*/ 0 w 1526540"/>
              <a:gd name="csY5" fmla="*/ 190818 h 5724525"/>
              <a:gd name="csX6" fmla="*/ 190818 w 1526540"/>
              <a:gd name="csY6" fmla="*/ 0 h 57245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526540" h="5724525">
                <a:moveTo>
                  <a:pt x="190818" y="0"/>
                </a:moveTo>
                <a:lnTo>
                  <a:pt x="1526540" y="0"/>
                </a:lnTo>
                <a:lnTo>
                  <a:pt x="1526540" y="5724525"/>
                </a:lnTo>
                <a:lnTo>
                  <a:pt x="190818" y="5724525"/>
                </a:lnTo>
                <a:cubicBezTo>
                  <a:pt x="85486" y="5724525"/>
                  <a:pt x="0" y="5639039"/>
                  <a:pt x="0" y="5533708"/>
                </a:cubicBezTo>
                <a:lnTo>
                  <a:pt x="0" y="190818"/>
                </a:lnTo>
                <a:cubicBezTo>
                  <a:pt x="0" y="85486"/>
                  <a:pt x="85486" y="0"/>
                  <a:pt x="190818" y="0"/>
                </a:cubicBezTo>
                <a:close/>
              </a:path>
            </a:pathLst>
          </a:custGeom>
          <a:solidFill>
            <a:srgbClr val="1054EE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n-GB" b="0" i="0" dirty="0">
              <a:latin typeface="Rail Alphabet 3" panose="020B0504010101010104" pitchFamily="34" charset="77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57F791-5D97-2E86-6936-DD39726607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788528"/>
            <a:ext cx="9144000" cy="3402472"/>
          </a:xfrm>
          <a:prstGeom prst="rect">
            <a:avLst/>
          </a:prstGeom>
        </p:spPr>
        <p:txBody>
          <a:bodyPr anchor="t"/>
          <a:lstStyle>
            <a:lvl1pPr algn="l">
              <a:defRPr sz="6000">
                <a:solidFill>
                  <a:srgbClr val="001E6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92B41C19-92B4-94CC-2C86-BF7D65FD0E54}"/>
              </a:ext>
            </a:extLst>
          </p:cNvPr>
          <p:cNvSpPr txBox="1">
            <a:spLocks/>
          </p:cNvSpPr>
          <p:nvPr userDrawn="1"/>
        </p:nvSpPr>
        <p:spPr>
          <a:xfrm>
            <a:off x="11048999" y="6453188"/>
            <a:ext cx="758825" cy="404812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98A7BA1-72B4-D548-ACB5-BB3929CB3FC0}" type="slidenum">
              <a:rPr lang="en-GB" sz="1100" b="0" i="0" smtClean="0">
                <a:solidFill>
                  <a:srgbClr val="0B0C0E"/>
                </a:solidFill>
                <a:latin typeface="Rail Alphabet 3" panose="020B0504010101010104" pitchFamily="34" charset="77"/>
                <a:cs typeface="Rail Alphabet 3" panose="020B0504010101010104" pitchFamily="34" charset="77"/>
              </a:rPr>
              <a:pPr algn="r"/>
              <a:t>‹#›</a:t>
            </a:fld>
            <a:endParaRPr lang="en-GB" sz="1100" b="0" i="0" dirty="0">
              <a:solidFill>
                <a:srgbClr val="0B0C0E"/>
              </a:solidFill>
              <a:latin typeface="Rail Alphabet 3" panose="020B0504010101010104" pitchFamily="34" charset="77"/>
              <a:cs typeface="Rail Alphabet 3" panose="020B05040101010101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965498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Page | Colour Variation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phic 8">
            <a:extLst>
              <a:ext uri="{FF2B5EF4-FFF2-40B4-BE49-F238E27FC236}">
                <a16:creationId xmlns:a16="http://schemas.microsoft.com/office/drawing/2014/main" id="{BFFB8710-F202-D998-6897-A47CC5177CFA}"/>
              </a:ext>
            </a:extLst>
          </p:cNvPr>
          <p:cNvSpPr/>
          <p:nvPr userDrawn="1"/>
        </p:nvSpPr>
        <p:spPr>
          <a:xfrm>
            <a:off x="379412" y="374649"/>
            <a:ext cx="9909176" cy="5715000"/>
          </a:xfrm>
          <a:custGeom>
            <a:avLst/>
            <a:gdLst>
              <a:gd name="csX0" fmla="*/ 9718615 w 9909176"/>
              <a:gd name="csY0" fmla="*/ 0 h 5716831"/>
              <a:gd name="csX1" fmla="*/ 9909176 w 9909176"/>
              <a:gd name="csY1" fmla="*/ 190561 h 5716831"/>
              <a:gd name="csX2" fmla="*/ 9909176 w 9909176"/>
              <a:gd name="csY2" fmla="*/ 5526270 h 5716831"/>
              <a:gd name="csX3" fmla="*/ 9718615 w 9909176"/>
              <a:gd name="csY3" fmla="*/ 5716831 h 5716831"/>
              <a:gd name="csX4" fmla="*/ 190561 w 9909176"/>
              <a:gd name="csY4" fmla="*/ 5716831 h 5716831"/>
              <a:gd name="csX5" fmla="*/ 0 w 9909176"/>
              <a:gd name="csY5" fmla="*/ 5526270 h 5716831"/>
              <a:gd name="csX6" fmla="*/ 0 w 9909176"/>
              <a:gd name="csY6" fmla="*/ 190561 h 5716831"/>
              <a:gd name="csX7" fmla="*/ 190561 w 9909176"/>
              <a:gd name="csY7" fmla="*/ 0 h 57168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9909176" h="5716831">
                <a:moveTo>
                  <a:pt x="9718615" y="0"/>
                </a:moveTo>
                <a:cubicBezTo>
                  <a:pt x="9823859" y="0"/>
                  <a:pt x="9909176" y="85317"/>
                  <a:pt x="9909176" y="190561"/>
                </a:cubicBezTo>
                <a:lnTo>
                  <a:pt x="9909176" y="5526270"/>
                </a:lnTo>
                <a:cubicBezTo>
                  <a:pt x="9909176" y="5631514"/>
                  <a:pt x="9823859" y="5716831"/>
                  <a:pt x="9718615" y="5716831"/>
                </a:cubicBezTo>
                <a:lnTo>
                  <a:pt x="190561" y="5716831"/>
                </a:lnTo>
                <a:cubicBezTo>
                  <a:pt x="85317" y="5716831"/>
                  <a:pt x="0" y="5631514"/>
                  <a:pt x="0" y="5526270"/>
                </a:cubicBezTo>
                <a:lnTo>
                  <a:pt x="0" y="190561"/>
                </a:lnTo>
                <a:cubicBezTo>
                  <a:pt x="0" y="85317"/>
                  <a:pt x="85317" y="0"/>
                  <a:pt x="190561" y="0"/>
                </a:cubicBezTo>
                <a:close/>
              </a:path>
            </a:pathLst>
          </a:custGeom>
          <a:solidFill>
            <a:srgbClr val="001E61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n-GB" b="0" i="0" dirty="0">
              <a:latin typeface="Rail Alphabet 3" panose="020B0504010101010104" pitchFamily="34" charset="77"/>
            </a:endParaRPr>
          </a:p>
        </p:txBody>
      </p:sp>
      <p:sp>
        <p:nvSpPr>
          <p:cNvPr id="9" name="Graphic 12">
            <a:extLst>
              <a:ext uri="{FF2B5EF4-FFF2-40B4-BE49-F238E27FC236}">
                <a16:creationId xmlns:a16="http://schemas.microsoft.com/office/drawing/2014/main" id="{427ED10E-E036-0501-2238-1386C374BD4F}"/>
              </a:ext>
            </a:extLst>
          </p:cNvPr>
          <p:cNvSpPr/>
          <p:nvPr userDrawn="1"/>
        </p:nvSpPr>
        <p:spPr>
          <a:xfrm>
            <a:off x="10671176" y="384175"/>
            <a:ext cx="1520824" cy="5705475"/>
          </a:xfrm>
          <a:custGeom>
            <a:avLst/>
            <a:gdLst>
              <a:gd name="csX0" fmla="*/ 190818 w 1526540"/>
              <a:gd name="csY0" fmla="*/ 0 h 5724525"/>
              <a:gd name="csX1" fmla="*/ 1526540 w 1526540"/>
              <a:gd name="csY1" fmla="*/ 0 h 5724525"/>
              <a:gd name="csX2" fmla="*/ 1526540 w 1526540"/>
              <a:gd name="csY2" fmla="*/ 5724525 h 5724525"/>
              <a:gd name="csX3" fmla="*/ 190818 w 1526540"/>
              <a:gd name="csY3" fmla="*/ 5724525 h 5724525"/>
              <a:gd name="csX4" fmla="*/ 0 w 1526540"/>
              <a:gd name="csY4" fmla="*/ 5533708 h 5724525"/>
              <a:gd name="csX5" fmla="*/ 0 w 1526540"/>
              <a:gd name="csY5" fmla="*/ 190818 h 5724525"/>
              <a:gd name="csX6" fmla="*/ 190818 w 1526540"/>
              <a:gd name="csY6" fmla="*/ 0 h 57245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526540" h="5724525">
                <a:moveTo>
                  <a:pt x="190818" y="0"/>
                </a:moveTo>
                <a:lnTo>
                  <a:pt x="1526540" y="0"/>
                </a:lnTo>
                <a:lnTo>
                  <a:pt x="1526540" y="5724525"/>
                </a:lnTo>
                <a:lnTo>
                  <a:pt x="190818" y="5724525"/>
                </a:lnTo>
                <a:cubicBezTo>
                  <a:pt x="85486" y="5724525"/>
                  <a:pt x="0" y="5639039"/>
                  <a:pt x="0" y="5533708"/>
                </a:cubicBezTo>
                <a:lnTo>
                  <a:pt x="0" y="190818"/>
                </a:lnTo>
                <a:cubicBezTo>
                  <a:pt x="0" y="85486"/>
                  <a:pt x="85486" y="0"/>
                  <a:pt x="190818" y="0"/>
                </a:cubicBezTo>
                <a:close/>
              </a:path>
            </a:pathLst>
          </a:custGeom>
          <a:solidFill>
            <a:srgbClr val="1054EE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n-GB" b="0" i="0" dirty="0">
              <a:latin typeface="Rail Alphabet 3" panose="020B0504010101010104" pitchFamily="34" charset="77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57F791-5D97-2E86-6936-DD39726607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788528"/>
            <a:ext cx="9144000" cy="3402472"/>
          </a:xfrm>
          <a:prstGeom prst="rect">
            <a:avLst/>
          </a:prstGeom>
        </p:spPr>
        <p:txBody>
          <a:bodyPr anchor="t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B3BFC9AD-0C4C-0546-87B4-5B7B7DE5FCEC}"/>
              </a:ext>
            </a:extLst>
          </p:cNvPr>
          <p:cNvSpPr txBox="1">
            <a:spLocks/>
          </p:cNvSpPr>
          <p:nvPr userDrawn="1"/>
        </p:nvSpPr>
        <p:spPr>
          <a:xfrm>
            <a:off x="11048999" y="6453188"/>
            <a:ext cx="758825" cy="404812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98A7BA1-72B4-D548-ACB5-BB3929CB3FC0}" type="slidenum">
              <a:rPr lang="en-GB" sz="1100" b="0" i="0" smtClean="0">
                <a:solidFill>
                  <a:srgbClr val="0B0C0E"/>
                </a:solidFill>
                <a:latin typeface="Rail Alphabet 3" panose="020B0504010101010104" pitchFamily="34" charset="77"/>
                <a:cs typeface="Rail Alphabet 3" panose="020B0504010101010104" pitchFamily="34" charset="77"/>
              </a:rPr>
              <a:pPr algn="r"/>
              <a:t>‹#›</a:t>
            </a:fld>
            <a:endParaRPr lang="en-GB" sz="1100" b="0" i="0" dirty="0">
              <a:solidFill>
                <a:srgbClr val="0B0C0E"/>
              </a:solidFill>
              <a:latin typeface="Rail Alphabet 3" panose="020B0504010101010104" pitchFamily="34" charset="77"/>
              <a:cs typeface="Rail Alphabet 3" panose="020B05040101010101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181886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Page |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CEE1402E-EF3B-7DB8-2AA7-0F42CD4E098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3"/>
          </p:nvPr>
        </p:nvSpPr>
        <p:spPr>
          <a:xfrm>
            <a:off x="377825" y="374651"/>
            <a:ext cx="9909175" cy="5714999"/>
          </a:xfrm>
          <a:custGeom>
            <a:avLst/>
            <a:gdLst>
              <a:gd name="csX0" fmla="*/ 190550 w 9909175"/>
              <a:gd name="csY0" fmla="*/ 0 h 5714999"/>
              <a:gd name="csX1" fmla="*/ 9718624 w 9909175"/>
              <a:gd name="csY1" fmla="*/ 0 h 5714999"/>
              <a:gd name="csX2" fmla="*/ 9757019 w 9909175"/>
              <a:gd name="csY2" fmla="*/ 3869 h 5714999"/>
              <a:gd name="csX3" fmla="*/ 9909175 w 9909175"/>
              <a:gd name="csY3" fmla="*/ 190499 h 5714999"/>
              <a:gd name="csX4" fmla="*/ 9909175 w 9909175"/>
              <a:gd name="csY4" fmla="*/ 5524499 h 5714999"/>
              <a:gd name="csX5" fmla="*/ 9718614 w 9909175"/>
              <a:gd name="csY5" fmla="*/ 5714999 h 5714999"/>
              <a:gd name="csX6" fmla="*/ 190560 w 9909175"/>
              <a:gd name="csY6" fmla="*/ 5714999 h 5714999"/>
              <a:gd name="csX7" fmla="*/ 14974 w 9909175"/>
              <a:gd name="csY7" fmla="*/ 5598651 h 5714999"/>
              <a:gd name="csX8" fmla="*/ 0 w 9909175"/>
              <a:gd name="csY8" fmla="*/ 5524504 h 5714999"/>
              <a:gd name="csX9" fmla="*/ 0 w 9909175"/>
              <a:gd name="csY9" fmla="*/ 190494 h 5714999"/>
              <a:gd name="csX10" fmla="*/ 14974 w 9909175"/>
              <a:gd name="csY10" fmla="*/ 116348 h 5714999"/>
              <a:gd name="csX11" fmla="*/ 152155 w 9909175"/>
              <a:gd name="csY11" fmla="*/ 3869 h 57149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9909175" h="5714999">
                <a:moveTo>
                  <a:pt x="190550" y="0"/>
                </a:moveTo>
                <a:lnTo>
                  <a:pt x="9718624" y="0"/>
                </a:lnTo>
                <a:lnTo>
                  <a:pt x="9757019" y="3869"/>
                </a:lnTo>
                <a:cubicBezTo>
                  <a:pt x="9843854" y="21633"/>
                  <a:pt x="9909175" y="98440"/>
                  <a:pt x="9909175" y="190499"/>
                </a:cubicBezTo>
                <a:lnTo>
                  <a:pt x="9909175" y="5524499"/>
                </a:lnTo>
                <a:cubicBezTo>
                  <a:pt x="9909175" y="5629710"/>
                  <a:pt x="9823858" y="5714999"/>
                  <a:pt x="9718614" y="5714999"/>
                </a:cubicBezTo>
                <a:lnTo>
                  <a:pt x="190560" y="5714999"/>
                </a:lnTo>
                <a:cubicBezTo>
                  <a:pt x="111627" y="5714999"/>
                  <a:pt x="43903" y="5667024"/>
                  <a:pt x="14974" y="5598651"/>
                </a:cubicBezTo>
                <a:lnTo>
                  <a:pt x="0" y="5524504"/>
                </a:lnTo>
                <a:lnTo>
                  <a:pt x="0" y="190494"/>
                </a:lnTo>
                <a:lnTo>
                  <a:pt x="14974" y="116348"/>
                </a:lnTo>
                <a:cubicBezTo>
                  <a:pt x="39082" y="59370"/>
                  <a:pt x="90130" y="16557"/>
                  <a:pt x="152155" y="3869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20" name="Graphic 12">
            <a:extLst>
              <a:ext uri="{FF2B5EF4-FFF2-40B4-BE49-F238E27FC236}">
                <a16:creationId xmlns:a16="http://schemas.microsoft.com/office/drawing/2014/main" id="{54A2C5A3-45A1-D973-886F-5ABD8900FB46}"/>
              </a:ext>
            </a:extLst>
          </p:cNvPr>
          <p:cNvSpPr/>
          <p:nvPr userDrawn="1"/>
        </p:nvSpPr>
        <p:spPr>
          <a:xfrm>
            <a:off x="10671176" y="384175"/>
            <a:ext cx="1520824" cy="5705475"/>
          </a:xfrm>
          <a:custGeom>
            <a:avLst/>
            <a:gdLst>
              <a:gd name="csX0" fmla="*/ 190818 w 1526540"/>
              <a:gd name="csY0" fmla="*/ 0 h 5724525"/>
              <a:gd name="csX1" fmla="*/ 1526540 w 1526540"/>
              <a:gd name="csY1" fmla="*/ 0 h 5724525"/>
              <a:gd name="csX2" fmla="*/ 1526540 w 1526540"/>
              <a:gd name="csY2" fmla="*/ 5724525 h 5724525"/>
              <a:gd name="csX3" fmla="*/ 190818 w 1526540"/>
              <a:gd name="csY3" fmla="*/ 5724525 h 5724525"/>
              <a:gd name="csX4" fmla="*/ 0 w 1526540"/>
              <a:gd name="csY4" fmla="*/ 5533708 h 5724525"/>
              <a:gd name="csX5" fmla="*/ 0 w 1526540"/>
              <a:gd name="csY5" fmla="*/ 190818 h 5724525"/>
              <a:gd name="csX6" fmla="*/ 190818 w 1526540"/>
              <a:gd name="csY6" fmla="*/ 0 h 57245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526540" h="5724525">
                <a:moveTo>
                  <a:pt x="190818" y="0"/>
                </a:moveTo>
                <a:lnTo>
                  <a:pt x="1526540" y="0"/>
                </a:lnTo>
                <a:lnTo>
                  <a:pt x="1526540" y="5724525"/>
                </a:lnTo>
                <a:lnTo>
                  <a:pt x="190818" y="5724525"/>
                </a:lnTo>
                <a:cubicBezTo>
                  <a:pt x="85486" y="5724525"/>
                  <a:pt x="0" y="5639039"/>
                  <a:pt x="0" y="5533708"/>
                </a:cubicBezTo>
                <a:lnTo>
                  <a:pt x="0" y="190818"/>
                </a:lnTo>
                <a:cubicBezTo>
                  <a:pt x="0" y="85486"/>
                  <a:pt x="85486" y="0"/>
                  <a:pt x="190818" y="0"/>
                </a:cubicBezTo>
                <a:close/>
              </a:path>
            </a:pathLst>
          </a:custGeom>
          <a:solidFill>
            <a:srgbClr val="001E61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n-GB" b="0" i="0" dirty="0">
              <a:latin typeface="Rail Alphabet 3" panose="020B0504010101010104" pitchFamily="34" charset="77"/>
            </a:endParaRPr>
          </a:p>
        </p:txBody>
      </p:sp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A1F97BFA-5801-5A26-C60F-538D7A554348}"/>
              </a:ext>
            </a:extLst>
          </p:cNvPr>
          <p:cNvSpPr txBox="1">
            <a:spLocks/>
          </p:cNvSpPr>
          <p:nvPr userDrawn="1"/>
        </p:nvSpPr>
        <p:spPr>
          <a:xfrm>
            <a:off x="11048999" y="6453188"/>
            <a:ext cx="758825" cy="404812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98A7BA1-72B4-D548-ACB5-BB3929CB3FC0}" type="slidenum">
              <a:rPr lang="en-GB" sz="1100" b="0" i="0" smtClean="0">
                <a:solidFill>
                  <a:srgbClr val="0B0C0E"/>
                </a:solidFill>
                <a:latin typeface="Rail Alphabet 3" panose="020B0504010101010104" pitchFamily="34" charset="77"/>
                <a:cs typeface="Rail Alphabet 3" panose="020B0504010101010104" pitchFamily="34" charset="77"/>
              </a:rPr>
              <a:pPr algn="r"/>
              <a:t>‹#›</a:t>
            </a:fld>
            <a:endParaRPr lang="en-GB" sz="1100" b="0" i="0" dirty="0">
              <a:solidFill>
                <a:srgbClr val="0B0C0E"/>
              </a:solidFill>
              <a:latin typeface="Rail Alphabet 3" panose="020B0504010101010104" pitchFamily="34" charset="77"/>
              <a:cs typeface="Rail Alphabet 3" panose="020B0504010101010104" pitchFamily="34" charset="77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FECE8B2-BE94-891F-55C7-A5470D5201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7825" y="374650"/>
            <a:ext cx="9909175" cy="2786063"/>
          </a:xfrm>
          <a:prstGeom prst="round2SameRect">
            <a:avLst>
              <a:gd name="adj1" fmla="val 6128"/>
              <a:gd name="adj2" fmla="val 0"/>
            </a:avLst>
          </a:prstGeom>
          <a:gradFill>
            <a:gsLst>
              <a:gs pos="0">
                <a:schemeClr val="bg1">
                  <a:alpha val="0"/>
                </a:schemeClr>
              </a:gs>
              <a:gs pos="99000">
                <a:schemeClr val="tx2"/>
              </a:gs>
            </a:gsLst>
            <a:lin ang="16200000" scaled="0"/>
          </a:grad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GB" dirty="0"/>
              <a:t> 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57F791-5D97-2E86-6936-DD39726607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788528"/>
            <a:ext cx="9144000" cy="2063729"/>
          </a:xfrm>
          <a:prstGeom prst="rect">
            <a:avLst/>
          </a:prstGeom>
        </p:spPr>
        <p:txBody>
          <a:bodyPr anchor="t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69639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Page | Imag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CEE1402E-EF3B-7DB8-2AA7-0F42CD4E098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3"/>
          </p:nvPr>
        </p:nvSpPr>
        <p:spPr>
          <a:xfrm>
            <a:off x="377825" y="374651"/>
            <a:ext cx="9909175" cy="5714999"/>
          </a:xfrm>
          <a:custGeom>
            <a:avLst/>
            <a:gdLst>
              <a:gd name="csX0" fmla="*/ 190550 w 9909175"/>
              <a:gd name="csY0" fmla="*/ 0 h 5714999"/>
              <a:gd name="csX1" fmla="*/ 9718624 w 9909175"/>
              <a:gd name="csY1" fmla="*/ 0 h 5714999"/>
              <a:gd name="csX2" fmla="*/ 9757019 w 9909175"/>
              <a:gd name="csY2" fmla="*/ 3869 h 5714999"/>
              <a:gd name="csX3" fmla="*/ 9909175 w 9909175"/>
              <a:gd name="csY3" fmla="*/ 190499 h 5714999"/>
              <a:gd name="csX4" fmla="*/ 9909175 w 9909175"/>
              <a:gd name="csY4" fmla="*/ 5524499 h 5714999"/>
              <a:gd name="csX5" fmla="*/ 9718614 w 9909175"/>
              <a:gd name="csY5" fmla="*/ 5714999 h 5714999"/>
              <a:gd name="csX6" fmla="*/ 190560 w 9909175"/>
              <a:gd name="csY6" fmla="*/ 5714999 h 5714999"/>
              <a:gd name="csX7" fmla="*/ 14974 w 9909175"/>
              <a:gd name="csY7" fmla="*/ 5598651 h 5714999"/>
              <a:gd name="csX8" fmla="*/ 0 w 9909175"/>
              <a:gd name="csY8" fmla="*/ 5524504 h 5714999"/>
              <a:gd name="csX9" fmla="*/ 0 w 9909175"/>
              <a:gd name="csY9" fmla="*/ 190494 h 5714999"/>
              <a:gd name="csX10" fmla="*/ 14974 w 9909175"/>
              <a:gd name="csY10" fmla="*/ 116348 h 5714999"/>
              <a:gd name="csX11" fmla="*/ 152155 w 9909175"/>
              <a:gd name="csY11" fmla="*/ 3869 h 57149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9909175" h="5714999">
                <a:moveTo>
                  <a:pt x="190550" y="0"/>
                </a:moveTo>
                <a:lnTo>
                  <a:pt x="9718624" y="0"/>
                </a:lnTo>
                <a:lnTo>
                  <a:pt x="9757019" y="3869"/>
                </a:lnTo>
                <a:cubicBezTo>
                  <a:pt x="9843854" y="21633"/>
                  <a:pt x="9909175" y="98440"/>
                  <a:pt x="9909175" y="190499"/>
                </a:cubicBezTo>
                <a:lnTo>
                  <a:pt x="9909175" y="5524499"/>
                </a:lnTo>
                <a:cubicBezTo>
                  <a:pt x="9909175" y="5629710"/>
                  <a:pt x="9823858" y="5714999"/>
                  <a:pt x="9718614" y="5714999"/>
                </a:cubicBezTo>
                <a:lnTo>
                  <a:pt x="190560" y="5714999"/>
                </a:lnTo>
                <a:cubicBezTo>
                  <a:pt x="111627" y="5714999"/>
                  <a:pt x="43903" y="5667024"/>
                  <a:pt x="14974" y="5598651"/>
                </a:cubicBezTo>
                <a:lnTo>
                  <a:pt x="0" y="5524504"/>
                </a:lnTo>
                <a:lnTo>
                  <a:pt x="0" y="190494"/>
                </a:lnTo>
                <a:lnTo>
                  <a:pt x="14974" y="116348"/>
                </a:lnTo>
                <a:cubicBezTo>
                  <a:pt x="39082" y="59370"/>
                  <a:pt x="90130" y="16557"/>
                  <a:pt x="152155" y="3869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20" name="Graphic 12">
            <a:extLst>
              <a:ext uri="{FF2B5EF4-FFF2-40B4-BE49-F238E27FC236}">
                <a16:creationId xmlns:a16="http://schemas.microsoft.com/office/drawing/2014/main" id="{54A2C5A3-45A1-D973-886F-5ABD8900FB46}"/>
              </a:ext>
            </a:extLst>
          </p:cNvPr>
          <p:cNvSpPr/>
          <p:nvPr userDrawn="1"/>
        </p:nvSpPr>
        <p:spPr>
          <a:xfrm>
            <a:off x="10671176" y="384175"/>
            <a:ext cx="1520824" cy="5705475"/>
          </a:xfrm>
          <a:custGeom>
            <a:avLst/>
            <a:gdLst>
              <a:gd name="csX0" fmla="*/ 190818 w 1526540"/>
              <a:gd name="csY0" fmla="*/ 0 h 5724525"/>
              <a:gd name="csX1" fmla="*/ 1526540 w 1526540"/>
              <a:gd name="csY1" fmla="*/ 0 h 5724525"/>
              <a:gd name="csX2" fmla="*/ 1526540 w 1526540"/>
              <a:gd name="csY2" fmla="*/ 5724525 h 5724525"/>
              <a:gd name="csX3" fmla="*/ 190818 w 1526540"/>
              <a:gd name="csY3" fmla="*/ 5724525 h 5724525"/>
              <a:gd name="csX4" fmla="*/ 0 w 1526540"/>
              <a:gd name="csY4" fmla="*/ 5533708 h 5724525"/>
              <a:gd name="csX5" fmla="*/ 0 w 1526540"/>
              <a:gd name="csY5" fmla="*/ 190818 h 5724525"/>
              <a:gd name="csX6" fmla="*/ 190818 w 1526540"/>
              <a:gd name="csY6" fmla="*/ 0 h 57245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526540" h="5724525">
                <a:moveTo>
                  <a:pt x="190818" y="0"/>
                </a:moveTo>
                <a:lnTo>
                  <a:pt x="1526540" y="0"/>
                </a:lnTo>
                <a:lnTo>
                  <a:pt x="1526540" y="5724525"/>
                </a:lnTo>
                <a:lnTo>
                  <a:pt x="190818" y="5724525"/>
                </a:lnTo>
                <a:cubicBezTo>
                  <a:pt x="85486" y="5724525"/>
                  <a:pt x="0" y="5639039"/>
                  <a:pt x="0" y="5533708"/>
                </a:cubicBezTo>
                <a:lnTo>
                  <a:pt x="0" y="190818"/>
                </a:lnTo>
                <a:cubicBezTo>
                  <a:pt x="0" y="85486"/>
                  <a:pt x="85486" y="0"/>
                  <a:pt x="190818" y="0"/>
                </a:cubicBezTo>
                <a:close/>
              </a:path>
            </a:pathLst>
          </a:custGeom>
          <a:solidFill>
            <a:srgbClr val="001E61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n-GB" b="0" i="0" dirty="0">
              <a:latin typeface="Rail Alphabet 3" panose="020B0504010101010104" pitchFamily="34" charset="77"/>
            </a:endParaRPr>
          </a:p>
        </p:txBody>
      </p:sp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A1F97BFA-5801-5A26-C60F-538D7A554348}"/>
              </a:ext>
            </a:extLst>
          </p:cNvPr>
          <p:cNvSpPr txBox="1">
            <a:spLocks/>
          </p:cNvSpPr>
          <p:nvPr userDrawn="1"/>
        </p:nvSpPr>
        <p:spPr>
          <a:xfrm>
            <a:off x="11048999" y="6453188"/>
            <a:ext cx="758825" cy="404812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98A7BA1-72B4-D548-ACB5-BB3929CB3FC0}" type="slidenum">
              <a:rPr lang="en-GB" sz="1100" b="0" i="0" smtClean="0">
                <a:solidFill>
                  <a:srgbClr val="0B0C0E"/>
                </a:solidFill>
                <a:latin typeface="Rail Alphabet 3" panose="020B0504010101010104" pitchFamily="34" charset="77"/>
                <a:cs typeface="Rail Alphabet 3" panose="020B0504010101010104" pitchFamily="34" charset="77"/>
              </a:rPr>
              <a:pPr algn="r"/>
              <a:t>‹#›</a:t>
            </a:fld>
            <a:endParaRPr lang="en-GB" sz="1100" b="0" i="0" dirty="0">
              <a:solidFill>
                <a:srgbClr val="0B0C0E"/>
              </a:solidFill>
              <a:latin typeface="Rail Alphabet 3" panose="020B0504010101010104" pitchFamily="34" charset="77"/>
              <a:cs typeface="Rail Alphabet 3" panose="020B05040101010101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675181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Cop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 5">
            <a:extLst>
              <a:ext uri="{FF2B5EF4-FFF2-40B4-BE49-F238E27FC236}">
                <a16:creationId xmlns:a16="http://schemas.microsoft.com/office/drawing/2014/main" id="{113291F7-7C5B-BDE8-77BA-2A5F1FD66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25" y="365125"/>
            <a:ext cx="11430000" cy="15367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58F8EA8A-44F4-0AE5-27DD-21ECDE10F03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77824" y="2667000"/>
            <a:ext cx="11436351" cy="3431796"/>
          </a:xfrm>
        </p:spPr>
        <p:txBody>
          <a:bodyPr/>
          <a:lstStyle>
            <a:lvl1pPr>
              <a:defRPr b="0" i="0">
                <a:latin typeface="Rail Alphabet 3" panose="020B0504010101010104" pitchFamily="34" charset="77"/>
                <a:cs typeface="Rail Alphabet 3" panose="020B0504010101010104" pitchFamily="34" charset="77"/>
              </a:defRPr>
            </a:lvl1pPr>
            <a:lvl2pPr>
              <a:defRPr b="0" i="0">
                <a:latin typeface="Rail Alphabet 3" panose="020B0504010101010104" pitchFamily="34" charset="77"/>
                <a:cs typeface="Rail Alphabet 3" panose="020B0504010101010104" pitchFamily="34" charset="77"/>
              </a:defRPr>
            </a:lvl2pPr>
            <a:lvl3pPr>
              <a:defRPr b="0" i="0">
                <a:latin typeface="Rail Alphabet 3" panose="020B0504010101010104" pitchFamily="34" charset="77"/>
                <a:cs typeface="Rail Alphabet 3" panose="020B0504010101010104" pitchFamily="34" charset="77"/>
              </a:defRPr>
            </a:lvl3pPr>
            <a:lvl4pPr>
              <a:defRPr b="0" i="0">
                <a:latin typeface="Rail Alphabet 3" panose="020B0504010101010104" pitchFamily="34" charset="77"/>
                <a:cs typeface="Rail Alphabet 3" panose="020B0504010101010104" pitchFamily="34" charset="77"/>
              </a:defRPr>
            </a:lvl4pPr>
            <a:lvl5pPr>
              <a:defRPr b="0" i="0">
                <a:latin typeface="Rail Alphabet 3" panose="020B0504010101010104" pitchFamily="34" charset="77"/>
                <a:cs typeface="Rail Alphabet 3" panose="020B0504010101010104" pitchFamily="34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6FDE8EB-1E6B-4B27-B9FF-124EF8BEF5E9}"/>
              </a:ext>
            </a:extLst>
          </p:cNvPr>
          <p:cNvSpPr txBox="1">
            <a:spLocks/>
          </p:cNvSpPr>
          <p:nvPr userDrawn="1"/>
        </p:nvSpPr>
        <p:spPr>
          <a:xfrm>
            <a:off x="11048999" y="6453188"/>
            <a:ext cx="758825" cy="404812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98A7BA1-72B4-D548-ACB5-BB3929CB3FC0}" type="slidenum">
              <a:rPr lang="en-GB" sz="1100" b="0" i="0" smtClean="0">
                <a:solidFill>
                  <a:srgbClr val="0B0C0E"/>
                </a:solidFill>
                <a:latin typeface="Rail Alphabet 3" panose="020B0504010101010104" pitchFamily="34" charset="77"/>
                <a:cs typeface="Rail Alphabet 3" panose="020B0504010101010104" pitchFamily="34" charset="77"/>
              </a:rPr>
              <a:pPr algn="r"/>
              <a:t>‹#›</a:t>
            </a:fld>
            <a:endParaRPr lang="en-GB" sz="1100" b="0" i="0" dirty="0">
              <a:solidFill>
                <a:srgbClr val="0B0C0E"/>
              </a:solidFill>
              <a:latin typeface="Rail Alphabet 3" panose="020B0504010101010104" pitchFamily="34" charset="77"/>
              <a:cs typeface="Rail Alphabet 3" panose="020B05040101010101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534904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Copy | 1 or 2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5CCA1-2405-1D2F-9C02-667398796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25" y="365125"/>
            <a:ext cx="9909175" cy="1536699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20EA88-9745-56C3-6F08-4DEC36F84F9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0" i="0">
                <a:latin typeface="Rail Alphabet 3" panose="020B0504010101010104" pitchFamily="34" charset="77"/>
                <a:cs typeface="Rail Alphabet 3" panose="020B0504010101010104" pitchFamily="34" charset="77"/>
              </a:defRPr>
            </a:lvl1pPr>
          </a:lstStyle>
          <a:p>
            <a:endParaRPr lang="en-GB" dirty="0">
              <a:latin typeface="Rail Alphabet 3" panose="020B0504010101010104" pitchFamily="34" charset="77"/>
              <a:cs typeface="Rail Alphabet 3" panose="020B0504010101010104" pitchFamily="34" charset="77"/>
            </a:endParaRPr>
          </a:p>
        </p:txBody>
      </p:sp>
      <p:sp>
        <p:nvSpPr>
          <p:cNvPr id="4" name="Graphic 12">
            <a:extLst>
              <a:ext uri="{FF2B5EF4-FFF2-40B4-BE49-F238E27FC236}">
                <a16:creationId xmlns:a16="http://schemas.microsoft.com/office/drawing/2014/main" id="{3805B23D-6456-DE32-CCB8-B276DD0C0B42}"/>
              </a:ext>
            </a:extLst>
          </p:cNvPr>
          <p:cNvSpPr/>
          <p:nvPr userDrawn="1"/>
        </p:nvSpPr>
        <p:spPr>
          <a:xfrm>
            <a:off x="10671176" y="384175"/>
            <a:ext cx="1520824" cy="5705475"/>
          </a:xfrm>
          <a:custGeom>
            <a:avLst/>
            <a:gdLst>
              <a:gd name="csX0" fmla="*/ 190818 w 1526540"/>
              <a:gd name="csY0" fmla="*/ 0 h 5724525"/>
              <a:gd name="csX1" fmla="*/ 1526540 w 1526540"/>
              <a:gd name="csY1" fmla="*/ 0 h 5724525"/>
              <a:gd name="csX2" fmla="*/ 1526540 w 1526540"/>
              <a:gd name="csY2" fmla="*/ 5724525 h 5724525"/>
              <a:gd name="csX3" fmla="*/ 190818 w 1526540"/>
              <a:gd name="csY3" fmla="*/ 5724525 h 5724525"/>
              <a:gd name="csX4" fmla="*/ 0 w 1526540"/>
              <a:gd name="csY4" fmla="*/ 5533708 h 5724525"/>
              <a:gd name="csX5" fmla="*/ 0 w 1526540"/>
              <a:gd name="csY5" fmla="*/ 190818 h 5724525"/>
              <a:gd name="csX6" fmla="*/ 190818 w 1526540"/>
              <a:gd name="csY6" fmla="*/ 0 h 57245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526540" h="5724525">
                <a:moveTo>
                  <a:pt x="190818" y="0"/>
                </a:moveTo>
                <a:lnTo>
                  <a:pt x="1526540" y="0"/>
                </a:lnTo>
                <a:lnTo>
                  <a:pt x="1526540" y="5724525"/>
                </a:lnTo>
                <a:lnTo>
                  <a:pt x="190818" y="5724525"/>
                </a:lnTo>
                <a:cubicBezTo>
                  <a:pt x="85486" y="5724525"/>
                  <a:pt x="0" y="5639039"/>
                  <a:pt x="0" y="5533708"/>
                </a:cubicBezTo>
                <a:lnTo>
                  <a:pt x="0" y="190818"/>
                </a:lnTo>
                <a:cubicBezTo>
                  <a:pt x="0" y="85486"/>
                  <a:pt x="85486" y="0"/>
                  <a:pt x="190818" y="0"/>
                </a:cubicBezTo>
                <a:close/>
              </a:path>
            </a:pathLst>
          </a:custGeom>
          <a:solidFill>
            <a:srgbClr val="001E61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n-GB" b="0" i="0" dirty="0">
              <a:latin typeface="Rail Alphabet 3" panose="020B0504010101010104" pitchFamily="34" charset="77"/>
            </a:endParaRPr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1FE21C60-5D67-9F81-CC95-EDC82FDF012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77825" y="1901825"/>
            <a:ext cx="9909176" cy="4196971"/>
          </a:xfrm>
        </p:spPr>
        <p:txBody>
          <a:bodyPr/>
          <a:lstStyle>
            <a:lvl1pPr>
              <a:defRPr b="0" i="0">
                <a:latin typeface="Rail Alphabet 3" panose="020B0504010101010104" pitchFamily="34" charset="77"/>
                <a:cs typeface="Rail Alphabet 3" panose="020B0504010101010104" pitchFamily="34" charset="77"/>
              </a:defRPr>
            </a:lvl1pPr>
            <a:lvl2pPr>
              <a:defRPr b="0" i="0">
                <a:latin typeface="Rail Alphabet 3" panose="020B0504010101010104" pitchFamily="34" charset="77"/>
                <a:cs typeface="Rail Alphabet 3" panose="020B0504010101010104" pitchFamily="34" charset="77"/>
              </a:defRPr>
            </a:lvl2pPr>
            <a:lvl3pPr>
              <a:defRPr b="0" i="0">
                <a:latin typeface="Rail Alphabet 3" panose="020B0504010101010104" pitchFamily="34" charset="77"/>
                <a:cs typeface="Rail Alphabet 3" panose="020B0504010101010104" pitchFamily="34" charset="77"/>
              </a:defRPr>
            </a:lvl3pPr>
            <a:lvl4pPr>
              <a:defRPr b="0" i="0">
                <a:latin typeface="Rail Alphabet 3" panose="020B0504010101010104" pitchFamily="34" charset="77"/>
                <a:cs typeface="Rail Alphabet 3" panose="020B0504010101010104" pitchFamily="34" charset="77"/>
              </a:defRPr>
            </a:lvl4pPr>
            <a:lvl5pPr>
              <a:defRPr b="0" i="0">
                <a:latin typeface="Rail Alphabet 3" panose="020B0504010101010104" pitchFamily="34" charset="77"/>
                <a:cs typeface="Rail Alphabet 3" panose="020B0504010101010104" pitchFamily="34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B8FC5C10-2C41-9418-E8A7-07C04215D175}"/>
              </a:ext>
            </a:extLst>
          </p:cNvPr>
          <p:cNvSpPr txBox="1">
            <a:spLocks/>
          </p:cNvSpPr>
          <p:nvPr userDrawn="1"/>
        </p:nvSpPr>
        <p:spPr>
          <a:xfrm>
            <a:off x="11048999" y="6453188"/>
            <a:ext cx="758825" cy="404812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98A7BA1-72B4-D548-ACB5-BB3929CB3FC0}" type="slidenum">
              <a:rPr lang="en-GB" sz="1100" b="0" i="0" smtClean="0">
                <a:solidFill>
                  <a:srgbClr val="0B0C0E"/>
                </a:solidFill>
                <a:latin typeface="Rail Alphabet 3" panose="020B0504010101010104" pitchFamily="34" charset="77"/>
                <a:cs typeface="Rail Alphabet 3" panose="020B0504010101010104" pitchFamily="34" charset="77"/>
              </a:rPr>
              <a:pPr algn="r"/>
              <a:t>‹#›</a:t>
            </a:fld>
            <a:endParaRPr lang="en-GB" sz="1100" b="0" i="0" dirty="0">
              <a:solidFill>
                <a:srgbClr val="0B0C0E"/>
              </a:solidFill>
              <a:latin typeface="Rail Alphabet 3" panose="020B0504010101010104" pitchFamily="34" charset="77"/>
              <a:cs typeface="Rail Alphabet 3" panose="020B05040101010101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127412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Copy | 3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5CCA1-2405-1D2F-9C02-667398796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25" y="365125"/>
            <a:ext cx="9909175" cy="2301875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20EA88-9745-56C3-6F08-4DEC36F84F9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0" i="0">
                <a:latin typeface="Rail Alphabet 3" panose="020B0504010101010104" pitchFamily="34" charset="77"/>
                <a:cs typeface="Rail Alphabet 3" panose="020B0504010101010104" pitchFamily="34" charset="77"/>
              </a:defRPr>
            </a:lvl1pPr>
          </a:lstStyle>
          <a:p>
            <a:endParaRPr lang="en-GB" dirty="0">
              <a:latin typeface="Rail Alphabet 3" panose="020B0504010101010104" pitchFamily="34" charset="77"/>
              <a:cs typeface="Rail Alphabet 3" panose="020B0504010101010104" pitchFamily="34" charset="77"/>
            </a:endParaRPr>
          </a:p>
        </p:txBody>
      </p:sp>
      <p:sp>
        <p:nvSpPr>
          <p:cNvPr id="4" name="Graphic 12">
            <a:extLst>
              <a:ext uri="{FF2B5EF4-FFF2-40B4-BE49-F238E27FC236}">
                <a16:creationId xmlns:a16="http://schemas.microsoft.com/office/drawing/2014/main" id="{3805B23D-6456-DE32-CCB8-B276DD0C0B42}"/>
              </a:ext>
            </a:extLst>
          </p:cNvPr>
          <p:cNvSpPr/>
          <p:nvPr userDrawn="1"/>
        </p:nvSpPr>
        <p:spPr>
          <a:xfrm>
            <a:off x="10671176" y="384175"/>
            <a:ext cx="1520824" cy="5705475"/>
          </a:xfrm>
          <a:custGeom>
            <a:avLst/>
            <a:gdLst>
              <a:gd name="csX0" fmla="*/ 190818 w 1526540"/>
              <a:gd name="csY0" fmla="*/ 0 h 5724525"/>
              <a:gd name="csX1" fmla="*/ 1526540 w 1526540"/>
              <a:gd name="csY1" fmla="*/ 0 h 5724525"/>
              <a:gd name="csX2" fmla="*/ 1526540 w 1526540"/>
              <a:gd name="csY2" fmla="*/ 5724525 h 5724525"/>
              <a:gd name="csX3" fmla="*/ 190818 w 1526540"/>
              <a:gd name="csY3" fmla="*/ 5724525 h 5724525"/>
              <a:gd name="csX4" fmla="*/ 0 w 1526540"/>
              <a:gd name="csY4" fmla="*/ 5533708 h 5724525"/>
              <a:gd name="csX5" fmla="*/ 0 w 1526540"/>
              <a:gd name="csY5" fmla="*/ 190818 h 5724525"/>
              <a:gd name="csX6" fmla="*/ 190818 w 1526540"/>
              <a:gd name="csY6" fmla="*/ 0 h 57245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526540" h="5724525">
                <a:moveTo>
                  <a:pt x="190818" y="0"/>
                </a:moveTo>
                <a:lnTo>
                  <a:pt x="1526540" y="0"/>
                </a:lnTo>
                <a:lnTo>
                  <a:pt x="1526540" y="5724525"/>
                </a:lnTo>
                <a:lnTo>
                  <a:pt x="190818" y="5724525"/>
                </a:lnTo>
                <a:cubicBezTo>
                  <a:pt x="85486" y="5724525"/>
                  <a:pt x="0" y="5639039"/>
                  <a:pt x="0" y="5533708"/>
                </a:cubicBezTo>
                <a:lnTo>
                  <a:pt x="0" y="190818"/>
                </a:lnTo>
                <a:cubicBezTo>
                  <a:pt x="0" y="85486"/>
                  <a:pt x="85486" y="0"/>
                  <a:pt x="190818" y="0"/>
                </a:cubicBezTo>
                <a:close/>
              </a:path>
            </a:pathLst>
          </a:custGeom>
          <a:solidFill>
            <a:srgbClr val="001E61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n-GB" b="0" i="0" dirty="0">
              <a:latin typeface="Rail Alphabet 3" panose="020B0504010101010104" pitchFamily="34" charset="77"/>
            </a:endParaRPr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1FE21C60-5D67-9F81-CC95-EDC82FDF012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77825" y="2667000"/>
            <a:ext cx="9909176" cy="3431796"/>
          </a:xfrm>
        </p:spPr>
        <p:txBody>
          <a:bodyPr/>
          <a:lstStyle>
            <a:lvl1pPr>
              <a:defRPr b="0" i="0">
                <a:latin typeface="Rail Alphabet 3" panose="020B0504010101010104" pitchFamily="34" charset="77"/>
                <a:cs typeface="Rail Alphabet 3" panose="020B0504010101010104" pitchFamily="34" charset="77"/>
              </a:defRPr>
            </a:lvl1pPr>
            <a:lvl2pPr>
              <a:defRPr b="0" i="0">
                <a:latin typeface="Rail Alphabet 3" panose="020B0504010101010104" pitchFamily="34" charset="77"/>
                <a:cs typeface="Rail Alphabet 3" panose="020B0504010101010104" pitchFamily="34" charset="77"/>
              </a:defRPr>
            </a:lvl2pPr>
            <a:lvl3pPr>
              <a:defRPr b="0" i="0">
                <a:latin typeface="Rail Alphabet 3" panose="020B0504010101010104" pitchFamily="34" charset="77"/>
                <a:cs typeface="Rail Alphabet 3" panose="020B0504010101010104" pitchFamily="34" charset="77"/>
              </a:defRPr>
            </a:lvl3pPr>
            <a:lvl4pPr>
              <a:defRPr b="0" i="0">
                <a:latin typeface="Rail Alphabet 3" panose="020B0504010101010104" pitchFamily="34" charset="77"/>
                <a:cs typeface="Rail Alphabet 3" panose="020B0504010101010104" pitchFamily="34" charset="77"/>
              </a:defRPr>
            </a:lvl4pPr>
            <a:lvl5pPr>
              <a:defRPr b="0" i="0">
                <a:latin typeface="Rail Alphabet 3" panose="020B0504010101010104" pitchFamily="34" charset="77"/>
                <a:cs typeface="Rail Alphabet 3" panose="020B0504010101010104" pitchFamily="34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B8FC5C10-2C41-9418-E8A7-07C04215D175}"/>
              </a:ext>
            </a:extLst>
          </p:cNvPr>
          <p:cNvSpPr txBox="1">
            <a:spLocks/>
          </p:cNvSpPr>
          <p:nvPr userDrawn="1"/>
        </p:nvSpPr>
        <p:spPr>
          <a:xfrm>
            <a:off x="11048999" y="6453188"/>
            <a:ext cx="758825" cy="404812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98A7BA1-72B4-D548-ACB5-BB3929CB3FC0}" type="slidenum">
              <a:rPr lang="en-GB" sz="1100" b="0" i="0" smtClean="0">
                <a:solidFill>
                  <a:srgbClr val="0B0C0E"/>
                </a:solidFill>
                <a:latin typeface="Rail Alphabet 3" panose="020B0504010101010104" pitchFamily="34" charset="77"/>
                <a:cs typeface="Rail Alphabet 3" panose="020B0504010101010104" pitchFamily="34" charset="77"/>
              </a:rPr>
              <a:pPr algn="r"/>
              <a:t>‹#›</a:t>
            </a:fld>
            <a:endParaRPr lang="en-GB" sz="1100" b="0" i="0" dirty="0">
              <a:solidFill>
                <a:srgbClr val="0B0C0E"/>
              </a:solidFill>
              <a:latin typeface="Rail Alphabet 3" panose="020B0504010101010104" pitchFamily="34" charset="77"/>
              <a:cs typeface="Rail Alphabet 3" panose="020B05040101010101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3563471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5">
            <a:extLst>
              <a:ext uri="{FF2B5EF4-FFF2-40B4-BE49-F238E27FC236}">
                <a16:creationId xmlns:a16="http://schemas.microsoft.com/office/drawing/2014/main" id="{705170DD-0AF6-E523-C3A4-CA4F76000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25" y="365125"/>
            <a:ext cx="11430000" cy="15367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11" name="Content Placeholder 13">
            <a:extLst>
              <a:ext uri="{FF2B5EF4-FFF2-40B4-BE49-F238E27FC236}">
                <a16:creationId xmlns:a16="http://schemas.microsoft.com/office/drawing/2014/main" id="{347C1045-1C11-7FEC-17B3-349FA34878ED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77824" y="2667000"/>
            <a:ext cx="11436351" cy="3431796"/>
          </a:xfrm>
        </p:spPr>
        <p:txBody>
          <a:bodyPr numCol="2" spcCol="763200"/>
          <a:lstStyle>
            <a:lvl1pPr>
              <a:defRPr b="0" i="0">
                <a:latin typeface="Rail Alphabet 3" panose="020B0504010101010104" pitchFamily="34" charset="77"/>
                <a:cs typeface="Rail Alphabet 3" panose="020B0504010101010104" pitchFamily="34" charset="77"/>
              </a:defRPr>
            </a:lvl1pPr>
            <a:lvl2pPr>
              <a:defRPr b="0" i="0">
                <a:latin typeface="Rail Alphabet 3" panose="020B0504010101010104" pitchFamily="34" charset="77"/>
                <a:cs typeface="Rail Alphabet 3" panose="020B0504010101010104" pitchFamily="34" charset="77"/>
              </a:defRPr>
            </a:lvl2pPr>
            <a:lvl3pPr>
              <a:defRPr b="0" i="0">
                <a:latin typeface="Rail Alphabet 3" panose="020B0504010101010104" pitchFamily="34" charset="77"/>
                <a:cs typeface="Rail Alphabet 3" panose="020B0504010101010104" pitchFamily="34" charset="77"/>
              </a:defRPr>
            </a:lvl3pPr>
            <a:lvl4pPr>
              <a:defRPr b="0" i="0">
                <a:latin typeface="Rail Alphabet 3" panose="020B0504010101010104" pitchFamily="34" charset="77"/>
                <a:cs typeface="Rail Alphabet 3" panose="020B0504010101010104" pitchFamily="34" charset="77"/>
              </a:defRPr>
            </a:lvl4pPr>
            <a:lvl5pPr>
              <a:defRPr b="0" i="0">
                <a:latin typeface="Rail Alphabet 3" panose="020B0504010101010104" pitchFamily="34" charset="77"/>
                <a:cs typeface="Rail Alphabet 3" panose="020B0504010101010104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F59EF75-91FD-70D0-2E3B-961D811ABD8B}"/>
              </a:ext>
            </a:extLst>
          </p:cNvPr>
          <p:cNvSpPr txBox="1">
            <a:spLocks/>
          </p:cNvSpPr>
          <p:nvPr userDrawn="1"/>
        </p:nvSpPr>
        <p:spPr>
          <a:xfrm>
            <a:off x="11048999" y="6453188"/>
            <a:ext cx="758825" cy="404812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98A7BA1-72B4-D548-ACB5-BB3929CB3FC0}" type="slidenum">
              <a:rPr lang="en-GB" sz="1100" b="0" i="0" smtClean="0">
                <a:solidFill>
                  <a:srgbClr val="0B0C0E"/>
                </a:solidFill>
                <a:latin typeface="Rail Alphabet 3" panose="020B0504010101010104" pitchFamily="34" charset="77"/>
                <a:cs typeface="Rail Alphabet 3" panose="020B0504010101010104" pitchFamily="34" charset="77"/>
              </a:rPr>
              <a:pPr algn="r"/>
              <a:t>‹#›</a:t>
            </a:fld>
            <a:endParaRPr lang="en-GB" sz="1100" b="0" i="0" dirty="0">
              <a:solidFill>
                <a:srgbClr val="0B0C0E"/>
              </a:solidFill>
              <a:latin typeface="Rail Alphabet 3" panose="020B0504010101010104" pitchFamily="34" charset="77"/>
              <a:cs typeface="Rail Alphabet 3" panose="020B05040101010101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2549297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s | 1-2 lin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5">
            <a:extLst>
              <a:ext uri="{FF2B5EF4-FFF2-40B4-BE49-F238E27FC236}">
                <a16:creationId xmlns:a16="http://schemas.microsoft.com/office/drawing/2014/main" id="{705170DD-0AF6-E523-C3A4-CA4F76000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25" y="365125"/>
            <a:ext cx="9903673" cy="15367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11" name="Content Placeholder 13">
            <a:extLst>
              <a:ext uri="{FF2B5EF4-FFF2-40B4-BE49-F238E27FC236}">
                <a16:creationId xmlns:a16="http://schemas.microsoft.com/office/drawing/2014/main" id="{347C1045-1C11-7FEC-17B3-349FA34878ED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77825" y="1901825"/>
            <a:ext cx="9909176" cy="4196971"/>
          </a:xfrm>
        </p:spPr>
        <p:txBody>
          <a:bodyPr numCol="2" spcCol="763200"/>
          <a:lstStyle>
            <a:lvl1pPr>
              <a:defRPr b="0" i="0">
                <a:latin typeface="Rail Alphabet 3" panose="020B0504010101010104" pitchFamily="34" charset="77"/>
                <a:cs typeface="Rail Alphabet 3" panose="020B0504010101010104" pitchFamily="34" charset="77"/>
              </a:defRPr>
            </a:lvl1pPr>
            <a:lvl2pPr>
              <a:defRPr b="0" i="0">
                <a:latin typeface="Rail Alphabet 3" panose="020B0504010101010104" pitchFamily="34" charset="77"/>
                <a:cs typeface="Rail Alphabet 3" panose="020B0504010101010104" pitchFamily="34" charset="77"/>
              </a:defRPr>
            </a:lvl2pPr>
            <a:lvl3pPr>
              <a:defRPr b="0" i="0">
                <a:latin typeface="Rail Alphabet 3" panose="020B0504010101010104" pitchFamily="34" charset="77"/>
                <a:cs typeface="Rail Alphabet 3" panose="020B0504010101010104" pitchFamily="34" charset="77"/>
              </a:defRPr>
            </a:lvl3pPr>
            <a:lvl4pPr>
              <a:defRPr b="0" i="0">
                <a:latin typeface="Rail Alphabet 3" panose="020B0504010101010104" pitchFamily="34" charset="77"/>
                <a:cs typeface="Rail Alphabet 3" panose="020B0504010101010104" pitchFamily="34" charset="77"/>
              </a:defRPr>
            </a:lvl4pPr>
            <a:lvl5pPr>
              <a:defRPr b="0" i="0">
                <a:latin typeface="Rail Alphabet 3" panose="020B0504010101010104" pitchFamily="34" charset="77"/>
                <a:cs typeface="Rail Alphabet 3" panose="020B0504010101010104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F59EF75-91FD-70D0-2E3B-961D811ABD8B}"/>
              </a:ext>
            </a:extLst>
          </p:cNvPr>
          <p:cNvSpPr txBox="1">
            <a:spLocks/>
          </p:cNvSpPr>
          <p:nvPr userDrawn="1"/>
        </p:nvSpPr>
        <p:spPr>
          <a:xfrm>
            <a:off x="11048999" y="6453188"/>
            <a:ext cx="758825" cy="404812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98A7BA1-72B4-D548-ACB5-BB3929CB3FC0}" type="slidenum">
              <a:rPr lang="en-GB" sz="1100" b="0" i="0" smtClean="0">
                <a:solidFill>
                  <a:srgbClr val="0B0C0E"/>
                </a:solidFill>
                <a:latin typeface="Rail Alphabet 3" panose="020B0504010101010104" pitchFamily="34" charset="77"/>
                <a:cs typeface="Rail Alphabet 3" panose="020B0504010101010104" pitchFamily="34" charset="77"/>
              </a:rPr>
              <a:pPr algn="r"/>
              <a:t>‹#›</a:t>
            </a:fld>
            <a:endParaRPr lang="en-GB" sz="1100" b="0" i="0" dirty="0">
              <a:solidFill>
                <a:srgbClr val="0B0C0E"/>
              </a:solidFill>
              <a:latin typeface="Rail Alphabet 3" panose="020B0504010101010104" pitchFamily="34" charset="77"/>
              <a:cs typeface="Rail Alphabet 3" panose="020B0504010101010104" pitchFamily="34" charset="77"/>
            </a:endParaRPr>
          </a:p>
        </p:txBody>
      </p:sp>
      <p:sp>
        <p:nvSpPr>
          <p:cNvPr id="3" name="Graphic 12">
            <a:extLst>
              <a:ext uri="{FF2B5EF4-FFF2-40B4-BE49-F238E27FC236}">
                <a16:creationId xmlns:a16="http://schemas.microsoft.com/office/drawing/2014/main" id="{A241FCBF-E1EB-A00E-32F0-FEBEBE5F8828}"/>
              </a:ext>
            </a:extLst>
          </p:cNvPr>
          <p:cNvSpPr/>
          <p:nvPr userDrawn="1"/>
        </p:nvSpPr>
        <p:spPr>
          <a:xfrm>
            <a:off x="10671176" y="384175"/>
            <a:ext cx="1520824" cy="5705475"/>
          </a:xfrm>
          <a:custGeom>
            <a:avLst/>
            <a:gdLst>
              <a:gd name="csX0" fmla="*/ 190818 w 1526540"/>
              <a:gd name="csY0" fmla="*/ 0 h 5724525"/>
              <a:gd name="csX1" fmla="*/ 1526540 w 1526540"/>
              <a:gd name="csY1" fmla="*/ 0 h 5724525"/>
              <a:gd name="csX2" fmla="*/ 1526540 w 1526540"/>
              <a:gd name="csY2" fmla="*/ 5724525 h 5724525"/>
              <a:gd name="csX3" fmla="*/ 190818 w 1526540"/>
              <a:gd name="csY3" fmla="*/ 5724525 h 5724525"/>
              <a:gd name="csX4" fmla="*/ 0 w 1526540"/>
              <a:gd name="csY4" fmla="*/ 5533708 h 5724525"/>
              <a:gd name="csX5" fmla="*/ 0 w 1526540"/>
              <a:gd name="csY5" fmla="*/ 190818 h 5724525"/>
              <a:gd name="csX6" fmla="*/ 190818 w 1526540"/>
              <a:gd name="csY6" fmla="*/ 0 h 57245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526540" h="5724525">
                <a:moveTo>
                  <a:pt x="190818" y="0"/>
                </a:moveTo>
                <a:lnTo>
                  <a:pt x="1526540" y="0"/>
                </a:lnTo>
                <a:lnTo>
                  <a:pt x="1526540" y="5724525"/>
                </a:lnTo>
                <a:lnTo>
                  <a:pt x="190818" y="5724525"/>
                </a:lnTo>
                <a:cubicBezTo>
                  <a:pt x="85486" y="5724525"/>
                  <a:pt x="0" y="5639039"/>
                  <a:pt x="0" y="5533708"/>
                </a:cubicBezTo>
                <a:lnTo>
                  <a:pt x="0" y="190818"/>
                </a:lnTo>
                <a:cubicBezTo>
                  <a:pt x="0" y="85486"/>
                  <a:pt x="85486" y="0"/>
                  <a:pt x="190818" y="0"/>
                </a:cubicBezTo>
                <a:close/>
              </a:path>
            </a:pathLst>
          </a:custGeom>
          <a:solidFill>
            <a:srgbClr val="001E61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n-GB" b="0" i="0" dirty="0">
              <a:latin typeface="Rail Alphabet 3" panose="020B05040101010101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6177054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s | 3 lin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5">
            <a:extLst>
              <a:ext uri="{FF2B5EF4-FFF2-40B4-BE49-F238E27FC236}">
                <a16:creationId xmlns:a16="http://schemas.microsoft.com/office/drawing/2014/main" id="{705170DD-0AF6-E523-C3A4-CA4F76000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25" y="365124"/>
            <a:ext cx="9903673" cy="230187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11" name="Content Placeholder 13">
            <a:extLst>
              <a:ext uri="{FF2B5EF4-FFF2-40B4-BE49-F238E27FC236}">
                <a16:creationId xmlns:a16="http://schemas.microsoft.com/office/drawing/2014/main" id="{347C1045-1C11-7FEC-17B3-349FA34878ED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77825" y="2667000"/>
            <a:ext cx="9909176" cy="3431796"/>
          </a:xfrm>
        </p:spPr>
        <p:txBody>
          <a:bodyPr numCol="2" spcCol="763200"/>
          <a:lstStyle>
            <a:lvl1pPr>
              <a:defRPr b="0" i="0">
                <a:latin typeface="Rail Alphabet 3" panose="020B0504010101010104" pitchFamily="34" charset="77"/>
                <a:cs typeface="Rail Alphabet 3" panose="020B0504010101010104" pitchFamily="34" charset="77"/>
              </a:defRPr>
            </a:lvl1pPr>
            <a:lvl2pPr>
              <a:defRPr b="0" i="0">
                <a:latin typeface="Rail Alphabet 3" panose="020B0504010101010104" pitchFamily="34" charset="77"/>
                <a:cs typeface="Rail Alphabet 3" panose="020B0504010101010104" pitchFamily="34" charset="77"/>
              </a:defRPr>
            </a:lvl2pPr>
            <a:lvl3pPr>
              <a:defRPr b="0" i="0">
                <a:latin typeface="Rail Alphabet 3" panose="020B0504010101010104" pitchFamily="34" charset="77"/>
                <a:cs typeface="Rail Alphabet 3" panose="020B0504010101010104" pitchFamily="34" charset="77"/>
              </a:defRPr>
            </a:lvl3pPr>
            <a:lvl4pPr>
              <a:defRPr b="0" i="0">
                <a:latin typeface="Rail Alphabet 3" panose="020B0504010101010104" pitchFamily="34" charset="77"/>
                <a:cs typeface="Rail Alphabet 3" panose="020B0504010101010104" pitchFamily="34" charset="77"/>
              </a:defRPr>
            </a:lvl4pPr>
            <a:lvl5pPr>
              <a:defRPr b="0" i="0">
                <a:latin typeface="Rail Alphabet 3" panose="020B0504010101010104" pitchFamily="34" charset="77"/>
                <a:cs typeface="Rail Alphabet 3" panose="020B0504010101010104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F59EF75-91FD-70D0-2E3B-961D811ABD8B}"/>
              </a:ext>
            </a:extLst>
          </p:cNvPr>
          <p:cNvSpPr txBox="1">
            <a:spLocks/>
          </p:cNvSpPr>
          <p:nvPr userDrawn="1"/>
        </p:nvSpPr>
        <p:spPr>
          <a:xfrm>
            <a:off x="11048999" y="6453188"/>
            <a:ext cx="758825" cy="404812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98A7BA1-72B4-D548-ACB5-BB3929CB3FC0}" type="slidenum">
              <a:rPr lang="en-GB" sz="1100" b="0" i="0" smtClean="0">
                <a:solidFill>
                  <a:srgbClr val="0B0C0E"/>
                </a:solidFill>
                <a:latin typeface="Rail Alphabet 3" panose="020B0504010101010104" pitchFamily="34" charset="77"/>
                <a:cs typeface="Rail Alphabet 3" panose="020B0504010101010104" pitchFamily="34" charset="77"/>
              </a:rPr>
              <a:pPr algn="r"/>
              <a:t>‹#›</a:t>
            </a:fld>
            <a:endParaRPr lang="en-GB" sz="1100" b="0" i="0" dirty="0">
              <a:solidFill>
                <a:srgbClr val="0B0C0E"/>
              </a:solidFill>
              <a:latin typeface="Rail Alphabet 3" panose="020B0504010101010104" pitchFamily="34" charset="77"/>
              <a:cs typeface="Rail Alphabet 3" panose="020B0504010101010104" pitchFamily="34" charset="77"/>
            </a:endParaRPr>
          </a:p>
        </p:txBody>
      </p:sp>
      <p:sp>
        <p:nvSpPr>
          <p:cNvPr id="3" name="Graphic 12">
            <a:extLst>
              <a:ext uri="{FF2B5EF4-FFF2-40B4-BE49-F238E27FC236}">
                <a16:creationId xmlns:a16="http://schemas.microsoft.com/office/drawing/2014/main" id="{A241FCBF-E1EB-A00E-32F0-FEBEBE5F8828}"/>
              </a:ext>
            </a:extLst>
          </p:cNvPr>
          <p:cNvSpPr/>
          <p:nvPr userDrawn="1"/>
        </p:nvSpPr>
        <p:spPr>
          <a:xfrm>
            <a:off x="10671176" y="384175"/>
            <a:ext cx="1520824" cy="5705475"/>
          </a:xfrm>
          <a:custGeom>
            <a:avLst/>
            <a:gdLst>
              <a:gd name="csX0" fmla="*/ 190818 w 1526540"/>
              <a:gd name="csY0" fmla="*/ 0 h 5724525"/>
              <a:gd name="csX1" fmla="*/ 1526540 w 1526540"/>
              <a:gd name="csY1" fmla="*/ 0 h 5724525"/>
              <a:gd name="csX2" fmla="*/ 1526540 w 1526540"/>
              <a:gd name="csY2" fmla="*/ 5724525 h 5724525"/>
              <a:gd name="csX3" fmla="*/ 190818 w 1526540"/>
              <a:gd name="csY3" fmla="*/ 5724525 h 5724525"/>
              <a:gd name="csX4" fmla="*/ 0 w 1526540"/>
              <a:gd name="csY4" fmla="*/ 5533708 h 5724525"/>
              <a:gd name="csX5" fmla="*/ 0 w 1526540"/>
              <a:gd name="csY5" fmla="*/ 190818 h 5724525"/>
              <a:gd name="csX6" fmla="*/ 190818 w 1526540"/>
              <a:gd name="csY6" fmla="*/ 0 h 57245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526540" h="5724525">
                <a:moveTo>
                  <a:pt x="190818" y="0"/>
                </a:moveTo>
                <a:lnTo>
                  <a:pt x="1526540" y="0"/>
                </a:lnTo>
                <a:lnTo>
                  <a:pt x="1526540" y="5724525"/>
                </a:lnTo>
                <a:lnTo>
                  <a:pt x="190818" y="5724525"/>
                </a:lnTo>
                <a:cubicBezTo>
                  <a:pt x="85486" y="5724525"/>
                  <a:pt x="0" y="5639039"/>
                  <a:pt x="0" y="5533708"/>
                </a:cubicBezTo>
                <a:lnTo>
                  <a:pt x="0" y="190818"/>
                </a:lnTo>
                <a:cubicBezTo>
                  <a:pt x="0" y="85486"/>
                  <a:pt x="85486" y="0"/>
                  <a:pt x="190818" y="0"/>
                </a:cubicBezTo>
                <a:close/>
              </a:path>
            </a:pathLst>
          </a:custGeom>
          <a:solidFill>
            <a:srgbClr val="001E61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n-GB" b="0" i="0" dirty="0">
              <a:latin typeface="Rail Alphabet 3" panose="020B05040101010101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7530234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With Image | 1-2 lin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6E94BAFE-488B-7281-A40A-A02052EE1B5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78825" y="384174"/>
            <a:ext cx="3813175" cy="5724523"/>
          </a:xfrm>
          <a:custGeom>
            <a:avLst/>
            <a:gdLst>
              <a:gd name="csX0" fmla="*/ 190817 w 3813175"/>
              <a:gd name="csY0" fmla="*/ 0 h 5724523"/>
              <a:gd name="csX1" fmla="*/ 3813175 w 3813175"/>
              <a:gd name="csY1" fmla="*/ 0 h 5724523"/>
              <a:gd name="csX2" fmla="*/ 3813175 w 3813175"/>
              <a:gd name="csY2" fmla="*/ 5724523 h 5724523"/>
              <a:gd name="csX3" fmla="*/ 190817 w 3813175"/>
              <a:gd name="csY3" fmla="*/ 5724523 h 5724523"/>
              <a:gd name="csX4" fmla="*/ 0 w 3813175"/>
              <a:gd name="csY4" fmla="*/ 5533706 h 5724523"/>
              <a:gd name="csX5" fmla="*/ 0 w 3813175"/>
              <a:gd name="csY5" fmla="*/ 190817 h 5724523"/>
              <a:gd name="csX6" fmla="*/ 190817 w 3813175"/>
              <a:gd name="csY6" fmla="*/ 0 h 57245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3813175" h="5724523">
                <a:moveTo>
                  <a:pt x="190817" y="0"/>
                </a:moveTo>
                <a:lnTo>
                  <a:pt x="3813175" y="0"/>
                </a:lnTo>
                <a:lnTo>
                  <a:pt x="3813175" y="5724523"/>
                </a:lnTo>
                <a:lnTo>
                  <a:pt x="190817" y="5724523"/>
                </a:lnTo>
                <a:cubicBezTo>
                  <a:pt x="85486" y="5724523"/>
                  <a:pt x="0" y="5639037"/>
                  <a:pt x="0" y="5533706"/>
                </a:cubicBezTo>
                <a:lnTo>
                  <a:pt x="0" y="190817"/>
                </a:lnTo>
                <a:cubicBezTo>
                  <a:pt x="0" y="85486"/>
                  <a:pt x="85486" y="0"/>
                  <a:pt x="190817" y="0"/>
                </a:cubicBezTo>
                <a:close/>
              </a:path>
            </a:pathLst>
          </a:custGeom>
          <a:solidFill>
            <a:srgbClr val="001E61"/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1" name="Content Placeholder 13">
            <a:extLst>
              <a:ext uri="{FF2B5EF4-FFF2-40B4-BE49-F238E27FC236}">
                <a16:creationId xmlns:a16="http://schemas.microsoft.com/office/drawing/2014/main" id="{17F130AA-3929-6251-16C1-EB1191CD07E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77824" y="1901825"/>
            <a:ext cx="7265989" cy="4196971"/>
          </a:xfrm>
        </p:spPr>
        <p:txBody>
          <a:bodyPr/>
          <a:lstStyle>
            <a:lvl1pPr>
              <a:defRPr b="0" i="0">
                <a:latin typeface="Rail Alphabet 3" panose="020B0504010101010104" pitchFamily="34" charset="77"/>
                <a:cs typeface="Rail Alphabet 3" panose="020B0504010101010104" pitchFamily="34" charset="77"/>
              </a:defRPr>
            </a:lvl1pPr>
            <a:lvl2pPr>
              <a:defRPr b="0" i="0">
                <a:latin typeface="Rail Alphabet 3" panose="020B0504010101010104" pitchFamily="34" charset="77"/>
                <a:cs typeface="Rail Alphabet 3" panose="020B0504010101010104" pitchFamily="34" charset="77"/>
              </a:defRPr>
            </a:lvl2pPr>
            <a:lvl3pPr>
              <a:defRPr b="0" i="0">
                <a:latin typeface="Rail Alphabet 3" panose="020B0504010101010104" pitchFamily="34" charset="77"/>
                <a:cs typeface="Rail Alphabet 3" panose="020B0504010101010104" pitchFamily="34" charset="77"/>
              </a:defRPr>
            </a:lvl3pPr>
            <a:lvl4pPr>
              <a:defRPr b="0" i="0">
                <a:latin typeface="Rail Alphabet 3" panose="020B0504010101010104" pitchFamily="34" charset="77"/>
                <a:cs typeface="Rail Alphabet 3" panose="020B0504010101010104" pitchFamily="34" charset="77"/>
              </a:defRPr>
            </a:lvl4pPr>
            <a:lvl5pPr>
              <a:defRPr b="0" i="0">
                <a:latin typeface="Rail Alphabet 3" panose="020B0504010101010104" pitchFamily="34" charset="77"/>
                <a:cs typeface="Rail Alphabet 3" panose="020B0504010101010104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3" name="Title Placeholder 5">
            <a:extLst>
              <a:ext uri="{FF2B5EF4-FFF2-40B4-BE49-F238E27FC236}">
                <a16:creationId xmlns:a16="http://schemas.microsoft.com/office/drawing/2014/main" id="{0617B4F7-C721-C465-FE05-DC5A7D633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25" y="365124"/>
            <a:ext cx="7265988" cy="1536701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2714619-A24B-C897-5EEA-B058818D9B80}"/>
              </a:ext>
            </a:extLst>
          </p:cNvPr>
          <p:cNvSpPr txBox="1">
            <a:spLocks/>
          </p:cNvSpPr>
          <p:nvPr userDrawn="1"/>
        </p:nvSpPr>
        <p:spPr>
          <a:xfrm>
            <a:off x="11048999" y="6453188"/>
            <a:ext cx="758825" cy="404812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98A7BA1-72B4-D548-ACB5-BB3929CB3FC0}" type="slidenum">
              <a:rPr lang="en-GB" sz="1100" b="0" i="0" smtClean="0">
                <a:solidFill>
                  <a:srgbClr val="0B0C0E"/>
                </a:solidFill>
                <a:latin typeface="Rail Alphabet 3" panose="020B0504010101010104" pitchFamily="34" charset="77"/>
                <a:cs typeface="Rail Alphabet 3" panose="020B0504010101010104" pitchFamily="34" charset="77"/>
              </a:rPr>
              <a:pPr algn="r"/>
              <a:t>‹#›</a:t>
            </a:fld>
            <a:endParaRPr lang="en-GB" sz="1100" b="0" i="0" dirty="0">
              <a:solidFill>
                <a:srgbClr val="0B0C0E"/>
              </a:solidFill>
              <a:latin typeface="Rail Alphabet 3" panose="020B0504010101010104" pitchFamily="34" charset="77"/>
              <a:cs typeface="Rail Alphabet 3" panose="020B05040101010101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6166208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With Image wide | 1-2 lin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6E94BAFE-488B-7281-A40A-A02052EE1B5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858001" y="384174"/>
            <a:ext cx="5334000" cy="5724523"/>
          </a:xfrm>
          <a:custGeom>
            <a:avLst/>
            <a:gdLst>
              <a:gd name="csX0" fmla="*/ 190817 w 3813175"/>
              <a:gd name="csY0" fmla="*/ 0 h 5724523"/>
              <a:gd name="csX1" fmla="*/ 3813175 w 3813175"/>
              <a:gd name="csY1" fmla="*/ 0 h 5724523"/>
              <a:gd name="csX2" fmla="*/ 3813175 w 3813175"/>
              <a:gd name="csY2" fmla="*/ 5724523 h 5724523"/>
              <a:gd name="csX3" fmla="*/ 190817 w 3813175"/>
              <a:gd name="csY3" fmla="*/ 5724523 h 5724523"/>
              <a:gd name="csX4" fmla="*/ 0 w 3813175"/>
              <a:gd name="csY4" fmla="*/ 5533706 h 5724523"/>
              <a:gd name="csX5" fmla="*/ 0 w 3813175"/>
              <a:gd name="csY5" fmla="*/ 190817 h 5724523"/>
              <a:gd name="csX6" fmla="*/ 190817 w 3813175"/>
              <a:gd name="csY6" fmla="*/ 0 h 57245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3813175" h="5724523">
                <a:moveTo>
                  <a:pt x="190817" y="0"/>
                </a:moveTo>
                <a:lnTo>
                  <a:pt x="3813175" y="0"/>
                </a:lnTo>
                <a:lnTo>
                  <a:pt x="3813175" y="5724523"/>
                </a:lnTo>
                <a:lnTo>
                  <a:pt x="190817" y="5724523"/>
                </a:lnTo>
                <a:cubicBezTo>
                  <a:pt x="85486" y="5724523"/>
                  <a:pt x="0" y="5639037"/>
                  <a:pt x="0" y="5533706"/>
                </a:cubicBezTo>
                <a:lnTo>
                  <a:pt x="0" y="190817"/>
                </a:lnTo>
                <a:cubicBezTo>
                  <a:pt x="0" y="85486"/>
                  <a:pt x="85486" y="0"/>
                  <a:pt x="190817" y="0"/>
                </a:cubicBezTo>
                <a:close/>
              </a:path>
            </a:pathLst>
          </a:custGeom>
          <a:solidFill>
            <a:srgbClr val="001E61"/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1" name="Content Placeholder 13">
            <a:extLst>
              <a:ext uri="{FF2B5EF4-FFF2-40B4-BE49-F238E27FC236}">
                <a16:creationId xmlns:a16="http://schemas.microsoft.com/office/drawing/2014/main" id="{17F130AA-3929-6251-16C1-EB1191CD07E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77825" y="1901825"/>
            <a:ext cx="6099176" cy="4196971"/>
          </a:xfrm>
        </p:spPr>
        <p:txBody>
          <a:bodyPr/>
          <a:lstStyle>
            <a:lvl1pPr>
              <a:defRPr b="0" i="0">
                <a:latin typeface="Rail Alphabet 3" panose="020B0504010101010104" pitchFamily="34" charset="77"/>
                <a:cs typeface="Rail Alphabet 3" panose="020B0504010101010104" pitchFamily="34" charset="77"/>
              </a:defRPr>
            </a:lvl1pPr>
            <a:lvl2pPr>
              <a:defRPr b="0" i="0">
                <a:latin typeface="Rail Alphabet 3" panose="020B0504010101010104" pitchFamily="34" charset="77"/>
                <a:cs typeface="Rail Alphabet 3" panose="020B0504010101010104" pitchFamily="34" charset="77"/>
              </a:defRPr>
            </a:lvl2pPr>
            <a:lvl3pPr>
              <a:defRPr b="0" i="0">
                <a:latin typeface="Rail Alphabet 3" panose="020B0504010101010104" pitchFamily="34" charset="77"/>
                <a:cs typeface="Rail Alphabet 3" panose="020B0504010101010104" pitchFamily="34" charset="77"/>
              </a:defRPr>
            </a:lvl3pPr>
            <a:lvl4pPr>
              <a:defRPr b="0" i="0">
                <a:latin typeface="Rail Alphabet 3" panose="020B0504010101010104" pitchFamily="34" charset="77"/>
                <a:cs typeface="Rail Alphabet 3" panose="020B0504010101010104" pitchFamily="34" charset="77"/>
              </a:defRPr>
            </a:lvl4pPr>
            <a:lvl5pPr>
              <a:defRPr b="0" i="0">
                <a:latin typeface="Rail Alphabet 3" panose="020B0504010101010104" pitchFamily="34" charset="77"/>
                <a:cs typeface="Rail Alphabet 3" panose="020B0504010101010104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3" name="Title Placeholder 5">
            <a:extLst>
              <a:ext uri="{FF2B5EF4-FFF2-40B4-BE49-F238E27FC236}">
                <a16:creationId xmlns:a16="http://schemas.microsoft.com/office/drawing/2014/main" id="{0617B4F7-C721-C465-FE05-DC5A7D633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25" y="365124"/>
            <a:ext cx="6099175" cy="1536701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2714619-A24B-C897-5EEA-B058818D9B80}"/>
              </a:ext>
            </a:extLst>
          </p:cNvPr>
          <p:cNvSpPr txBox="1">
            <a:spLocks/>
          </p:cNvSpPr>
          <p:nvPr userDrawn="1"/>
        </p:nvSpPr>
        <p:spPr>
          <a:xfrm>
            <a:off x="11048999" y="6453188"/>
            <a:ext cx="758825" cy="404812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98A7BA1-72B4-D548-ACB5-BB3929CB3FC0}" type="slidenum">
              <a:rPr lang="en-GB" sz="1100" b="0" i="0" smtClean="0">
                <a:solidFill>
                  <a:srgbClr val="0B0C0E"/>
                </a:solidFill>
                <a:latin typeface="Rail Alphabet 3" panose="020B0504010101010104" pitchFamily="34" charset="77"/>
                <a:cs typeface="Rail Alphabet 3" panose="020B0504010101010104" pitchFamily="34" charset="77"/>
              </a:rPr>
              <a:pPr algn="r"/>
              <a:t>‹#›</a:t>
            </a:fld>
            <a:endParaRPr lang="en-GB" sz="1100" b="0" i="0" dirty="0">
              <a:solidFill>
                <a:srgbClr val="0B0C0E"/>
              </a:solidFill>
              <a:latin typeface="Rail Alphabet 3" panose="020B0504010101010104" pitchFamily="34" charset="77"/>
              <a:cs typeface="Rail Alphabet 3" panose="020B05040101010101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5964016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With Image | 3 lin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6E94BAFE-488B-7281-A40A-A02052EE1B5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78825" y="384174"/>
            <a:ext cx="3813175" cy="5724523"/>
          </a:xfrm>
          <a:custGeom>
            <a:avLst/>
            <a:gdLst>
              <a:gd name="csX0" fmla="*/ 190817 w 3813175"/>
              <a:gd name="csY0" fmla="*/ 0 h 5724523"/>
              <a:gd name="csX1" fmla="*/ 3813175 w 3813175"/>
              <a:gd name="csY1" fmla="*/ 0 h 5724523"/>
              <a:gd name="csX2" fmla="*/ 3813175 w 3813175"/>
              <a:gd name="csY2" fmla="*/ 5724523 h 5724523"/>
              <a:gd name="csX3" fmla="*/ 190817 w 3813175"/>
              <a:gd name="csY3" fmla="*/ 5724523 h 5724523"/>
              <a:gd name="csX4" fmla="*/ 0 w 3813175"/>
              <a:gd name="csY4" fmla="*/ 5533706 h 5724523"/>
              <a:gd name="csX5" fmla="*/ 0 w 3813175"/>
              <a:gd name="csY5" fmla="*/ 190817 h 5724523"/>
              <a:gd name="csX6" fmla="*/ 190817 w 3813175"/>
              <a:gd name="csY6" fmla="*/ 0 h 57245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3813175" h="5724523">
                <a:moveTo>
                  <a:pt x="190817" y="0"/>
                </a:moveTo>
                <a:lnTo>
                  <a:pt x="3813175" y="0"/>
                </a:lnTo>
                <a:lnTo>
                  <a:pt x="3813175" y="5724523"/>
                </a:lnTo>
                <a:lnTo>
                  <a:pt x="190817" y="5724523"/>
                </a:lnTo>
                <a:cubicBezTo>
                  <a:pt x="85486" y="5724523"/>
                  <a:pt x="0" y="5639037"/>
                  <a:pt x="0" y="5533706"/>
                </a:cubicBezTo>
                <a:lnTo>
                  <a:pt x="0" y="190817"/>
                </a:lnTo>
                <a:cubicBezTo>
                  <a:pt x="0" y="85486"/>
                  <a:pt x="85486" y="0"/>
                  <a:pt x="190817" y="0"/>
                </a:cubicBezTo>
                <a:close/>
              </a:path>
            </a:pathLst>
          </a:custGeom>
          <a:solidFill>
            <a:srgbClr val="001E61"/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1" name="Content Placeholder 13">
            <a:extLst>
              <a:ext uri="{FF2B5EF4-FFF2-40B4-BE49-F238E27FC236}">
                <a16:creationId xmlns:a16="http://schemas.microsoft.com/office/drawing/2014/main" id="{17F130AA-3929-6251-16C1-EB1191CD07E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77824" y="2667000"/>
            <a:ext cx="7265989" cy="3431796"/>
          </a:xfrm>
        </p:spPr>
        <p:txBody>
          <a:bodyPr/>
          <a:lstStyle>
            <a:lvl1pPr>
              <a:defRPr b="0" i="0">
                <a:latin typeface="Rail Alphabet 3" panose="020B0504010101010104" pitchFamily="34" charset="77"/>
                <a:cs typeface="Rail Alphabet 3" panose="020B0504010101010104" pitchFamily="34" charset="77"/>
              </a:defRPr>
            </a:lvl1pPr>
            <a:lvl2pPr>
              <a:defRPr b="0" i="0">
                <a:latin typeface="Rail Alphabet 3" panose="020B0504010101010104" pitchFamily="34" charset="77"/>
                <a:cs typeface="Rail Alphabet 3" panose="020B0504010101010104" pitchFamily="34" charset="77"/>
              </a:defRPr>
            </a:lvl2pPr>
            <a:lvl3pPr>
              <a:defRPr b="0" i="0">
                <a:latin typeface="Rail Alphabet 3" panose="020B0504010101010104" pitchFamily="34" charset="77"/>
                <a:cs typeface="Rail Alphabet 3" panose="020B0504010101010104" pitchFamily="34" charset="77"/>
              </a:defRPr>
            </a:lvl3pPr>
            <a:lvl4pPr>
              <a:defRPr b="0" i="0">
                <a:latin typeface="Rail Alphabet 3" panose="020B0504010101010104" pitchFamily="34" charset="77"/>
                <a:cs typeface="Rail Alphabet 3" panose="020B0504010101010104" pitchFamily="34" charset="77"/>
              </a:defRPr>
            </a:lvl4pPr>
            <a:lvl5pPr>
              <a:defRPr b="0" i="0">
                <a:latin typeface="Rail Alphabet 3" panose="020B0504010101010104" pitchFamily="34" charset="77"/>
                <a:cs typeface="Rail Alphabet 3" panose="020B0504010101010104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3" name="Title Placeholder 5">
            <a:extLst>
              <a:ext uri="{FF2B5EF4-FFF2-40B4-BE49-F238E27FC236}">
                <a16:creationId xmlns:a16="http://schemas.microsoft.com/office/drawing/2014/main" id="{0617B4F7-C721-C465-FE05-DC5A7D633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25" y="365124"/>
            <a:ext cx="7265988" cy="230187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2714619-A24B-C897-5EEA-B058818D9B80}"/>
              </a:ext>
            </a:extLst>
          </p:cNvPr>
          <p:cNvSpPr txBox="1">
            <a:spLocks/>
          </p:cNvSpPr>
          <p:nvPr userDrawn="1"/>
        </p:nvSpPr>
        <p:spPr>
          <a:xfrm>
            <a:off x="11048999" y="6453188"/>
            <a:ext cx="758825" cy="404812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98A7BA1-72B4-D548-ACB5-BB3929CB3FC0}" type="slidenum">
              <a:rPr lang="en-GB" sz="1100" b="0" i="0" smtClean="0">
                <a:solidFill>
                  <a:srgbClr val="0B0C0E"/>
                </a:solidFill>
                <a:latin typeface="Rail Alphabet 3" panose="020B0504010101010104" pitchFamily="34" charset="77"/>
                <a:cs typeface="Rail Alphabet 3" panose="020B0504010101010104" pitchFamily="34" charset="77"/>
              </a:rPr>
              <a:pPr algn="r"/>
              <a:t>‹#›</a:t>
            </a:fld>
            <a:endParaRPr lang="en-GB" sz="1100" b="0" i="0" dirty="0">
              <a:solidFill>
                <a:srgbClr val="0B0C0E"/>
              </a:solidFill>
              <a:latin typeface="Rail Alphabet 3" panose="020B0504010101010104" pitchFamily="34" charset="77"/>
              <a:cs typeface="Rail Alphabet 3" panose="020B05040101010101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7295143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Columns With Ico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5">
            <a:extLst>
              <a:ext uri="{FF2B5EF4-FFF2-40B4-BE49-F238E27FC236}">
                <a16:creationId xmlns:a16="http://schemas.microsoft.com/office/drawing/2014/main" id="{518B8D2A-C34E-8C40-ABFD-9A24ABB7F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25" y="365125"/>
            <a:ext cx="11430000" cy="15367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17" name="Content Placeholder 13">
            <a:extLst>
              <a:ext uri="{FF2B5EF4-FFF2-40B4-BE49-F238E27FC236}">
                <a16:creationId xmlns:a16="http://schemas.microsoft.com/office/drawing/2014/main" id="{A653CF6F-A16C-4B30-8836-71624657C28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77825" y="2667000"/>
            <a:ext cx="3435352" cy="3400426"/>
          </a:xfrm>
        </p:spPr>
        <p:txBody>
          <a:bodyPr/>
          <a:lstStyle>
            <a:lvl1pPr marL="0" indent="0">
              <a:buNone/>
              <a:defRPr b="0" i="0">
                <a:latin typeface="Rail Alphabet 3" panose="020B0504010101010104" pitchFamily="34" charset="77"/>
                <a:cs typeface="Rail Alphabet 3" panose="020B0504010101010104" pitchFamily="34" charset="77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8" name="Content Placeholder 13">
            <a:extLst>
              <a:ext uri="{FF2B5EF4-FFF2-40B4-BE49-F238E27FC236}">
                <a16:creationId xmlns:a16="http://schemas.microsoft.com/office/drawing/2014/main" id="{3E4DC29A-AFD4-0E20-BBC0-08A69D75968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387851" y="2666999"/>
            <a:ext cx="3435352" cy="3400426"/>
          </a:xfrm>
        </p:spPr>
        <p:txBody>
          <a:bodyPr/>
          <a:lstStyle>
            <a:lvl1pPr marL="0" indent="0">
              <a:buNone/>
              <a:defRPr b="0" i="0">
                <a:latin typeface="Rail Alphabet 3" panose="020B0504010101010104" pitchFamily="34" charset="77"/>
                <a:cs typeface="Rail Alphabet 3" panose="020B0504010101010104" pitchFamily="34" charset="77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9" name="Content Placeholder 13">
            <a:extLst>
              <a:ext uri="{FF2B5EF4-FFF2-40B4-BE49-F238E27FC236}">
                <a16:creationId xmlns:a16="http://schemas.microsoft.com/office/drawing/2014/main" id="{4B7B00F8-A93E-F969-CD32-104721C8B6F8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8385174" y="2668587"/>
            <a:ext cx="3435352" cy="3400426"/>
          </a:xfrm>
        </p:spPr>
        <p:txBody>
          <a:bodyPr/>
          <a:lstStyle>
            <a:lvl1pPr marL="0" indent="0">
              <a:buNone/>
              <a:defRPr b="0" i="0">
                <a:latin typeface="Rail Alphabet 3" panose="020B0504010101010104" pitchFamily="34" charset="77"/>
                <a:cs typeface="Rail Alphabet 3" panose="020B0504010101010104" pitchFamily="34" charset="77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2B3D40F-181A-43B6-DD95-C1F54BA56929}"/>
              </a:ext>
            </a:extLst>
          </p:cNvPr>
          <p:cNvSpPr txBox="1">
            <a:spLocks/>
          </p:cNvSpPr>
          <p:nvPr userDrawn="1"/>
        </p:nvSpPr>
        <p:spPr>
          <a:xfrm>
            <a:off x="11048999" y="6453188"/>
            <a:ext cx="758825" cy="404812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98A7BA1-72B4-D548-ACB5-BB3929CB3FC0}" type="slidenum">
              <a:rPr lang="en-GB" sz="1100" b="0" i="0" smtClean="0">
                <a:solidFill>
                  <a:srgbClr val="0B0C0E"/>
                </a:solidFill>
                <a:latin typeface="Rail Alphabet 3" panose="020B0504010101010104" pitchFamily="34" charset="77"/>
                <a:cs typeface="Rail Alphabet 3" panose="020B0504010101010104" pitchFamily="34" charset="77"/>
              </a:rPr>
              <a:pPr algn="r"/>
              <a:t>‹#›</a:t>
            </a:fld>
            <a:endParaRPr lang="en-GB" sz="1100" b="0" i="0" dirty="0">
              <a:solidFill>
                <a:srgbClr val="0B0C0E"/>
              </a:solidFill>
              <a:latin typeface="Rail Alphabet 3" panose="020B0504010101010104" pitchFamily="34" charset="77"/>
              <a:cs typeface="Rail Alphabet 3" panose="020B05040101010101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081528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Page | Chart Placehol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hart Placeholder 12">
            <a:extLst>
              <a:ext uri="{FF2B5EF4-FFF2-40B4-BE49-F238E27FC236}">
                <a16:creationId xmlns:a16="http://schemas.microsoft.com/office/drawing/2014/main" id="{B5DFDF9B-9A86-B10E-D68F-838084FF1536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858000" y="374650"/>
            <a:ext cx="4949825" cy="5667375"/>
          </a:xfrm>
        </p:spPr>
        <p:txBody>
          <a:bodyPr/>
          <a:lstStyle/>
          <a:p>
            <a:endParaRPr lang="en-GB"/>
          </a:p>
        </p:txBody>
      </p:sp>
      <p:sp>
        <p:nvSpPr>
          <p:cNvPr id="11" name="Content Placeholder 13">
            <a:extLst>
              <a:ext uri="{FF2B5EF4-FFF2-40B4-BE49-F238E27FC236}">
                <a16:creationId xmlns:a16="http://schemas.microsoft.com/office/drawing/2014/main" id="{E6E17A9C-E081-4E1E-6B6D-A537CA25727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77825" y="2667000"/>
            <a:ext cx="5718176" cy="3431796"/>
          </a:xfrm>
        </p:spPr>
        <p:txBody>
          <a:bodyPr/>
          <a:lstStyle>
            <a:lvl1pPr>
              <a:defRPr b="0" i="0">
                <a:latin typeface="Rail Alphabet 3" panose="020B0504010101010104" pitchFamily="34" charset="77"/>
                <a:cs typeface="Rail Alphabet 3" panose="020B0504010101010104" pitchFamily="34" charset="77"/>
              </a:defRPr>
            </a:lvl1pPr>
            <a:lvl2pPr>
              <a:defRPr b="0" i="0">
                <a:latin typeface="Rail Alphabet 3" panose="020B0504010101010104" pitchFamily="34" charset="77"/>
                <a:cs typeface="Rail Alphabet 3" panose="020B0504010101010104" pitchFamily="34" charset="77"/>
              </a:defRPr>
            </a:lvl2pPr>
            <a:lvl3pPr>
              <a:defRPr b="0" i="0">
                <a:latin typeface="Rail Alphabet 3" panose="020B0504010101010104" pitchFamily="34" charset="77"/>
                <a:cs typeface="Rail Alphabet 3" panose="020B0504010101010104" pitchFamily="34" charset="77"/>
              </a:defRPr>
            </a:lvl3pPr>
            <a:lvl4pPr>
              <a:defRPr b="0" i="0">
                <a:latin typeface="Rail Alphabet 3" panose="020B0504010101010104" pitchFamily="34" charset="77"/>
                <a:cs typeface="Rail Alphabet 3" panose="020B0504010101010104" pitchFamily="34" charset="77"/>
              </a:defRPr>
            </a:lvl4pPr>
            <a:lvl5pPr>
              <a:defRPr b="0" i="0">
                <a:latin typeface="Rail Alphabet 3" panose="020B0504010101010104" pitchFamily="34" charset="77"/>
                <a:cs typeface="Rail Alphabet 3" panose="020B0504010101010104" pitchFamily="34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2" name="Title Placeholder 5">
            <a:extLst>
              <a:ext uri="{FF2B5EF4-FFF2-40B4-BE49-F238E27FC236}">
                <a16:creationId xmlns:a16="http://schemas.microsoft.com/office/drawing/2014/main" id="{8D8DBF6C-3914-CF99-A3E6-D5DEF2BD4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25" y="365124"/>
            <a:ext cx="5718175" cy="1872553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E06D68F0-C814-CE0B-6C95-0DBBCC912CD8}"/>
              </a:ext>
            </a:extLst>
          </p:cNvPr>
          <p:cNvSpPr txBox="1">
            <a:spLocks/>
          </p:cNvSpPr>
          <p:nvPr userDrawn="1"/>
        </p:nvSpPr>
        <p:spPr>
          <a:xfrm>
            <a:off x="11048999" y="6453188"/>
            <a:ext cx="758825" cy="404812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98A7BA1-72B4-D548-ACB5-BB3929CB3FC0}" type="slidenum">
              <a:rPr lang="en-GB" sz="1100" b="0" i="0" smtClean="0">
                <a:solidFill>
                  <a:srgbClr val="0B0C0E"/>
                </a:solidFill>
                <a:latin typeface="Rail Alphabet 3" panose="020B0504010101010104" pitchFamily="34" charset="77"/>
                <a:cs typeface="Rail Alphabet 3" panose="020B0504010101010104" pitchFamily="34" charset="77"/>
              </a:rPr>
              <a:pPr algn="r"/>
              <a:t>‹#›</a:t>
            </a:fld>
            <a:endParaRPr lang="en-GB" sz="1100" b="0" i="0" dirty="0">
              <a:solidFill>
                <a:srgbClr val="0B0C0E"/>
              </a:solidFill>
              <a:latin typeface="Rail Alphabet 3" panose="020B0504010101010104" pitchFamily="34" charset="77"/>
              <a:cs typeface="Rail Alphabet 3" panose="020B05040101010101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8253998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Page | Multiple Char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hart Placeholder 12">
            <a:extLst>
              <a:ext uri="{FF2B5EF4-FFF2-40B4-BE49-F238E27FC236}">
                <a16:creationId xmlns:a16="http://schemas.microsoft.com/office/drawing/2014/main" id="{B5DFDF9B-9A86-B10E-D68F-838084FF1536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384175" y="2666999"/>
            <a:ext cx="2282825" cy="3370893"/>
          </a:xfrm>
        </p:spPr>
        <p:txBody>
          <a:bodyPr/>
          <a:lstStyle/>
          <a:p>
            <a:endParaRPr lang="en-GB"/>
          </a:p>
        </p:txBody>
      </p:sp>
      <p:sp>
        <p:nvSpPr>
          <p:cNvPr id="2" name="Chart Placeholder 12">
            <a:extLst>
              <a:ext uri="{FF2B5EF4-FFF2-40B4-BE49-F238E27FC236}">
                <a16:creationId xmlns:a16="http://schemas.microsoft.com/office/drawing/2014/main" id="{8FF45F5D-AD01-9024-0D84-256F3FE366C9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3421927" y="2666999"/>
            <a:ext cx="2282825" cy="3370893"/>
          </a:xfrm>
        </p:spPr>
        <p:txBody>
          <a:bodyPr/>
          <a:lstStyle/>
          <a:p>
            <a:endParaRPr lang="en-GB"/>
          </a:p>
        </p:txBody>
      </p:sp>
      <p:sp>
        <p:nvSpPr>
          <p:cNvPr id="3" name="Chart Placeholder 12">
            <a:extLst>
              <a:ext uri="{FF2B5EF4-FFF2-40B4-BE49-F238E27FC236}">
                <a16:creationId xmlns:a16="http://schemas.microsoft.com/office/drawing/2014/main" id="{A2F7772E-0AE0-C6F0-4CE2-D19A1CADA75A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6481762" y="2666999"/>
            <a:ext cx="2282825" cy="3370893"/>
          </a:xfrm>
        </p:spPr>
        <p:txBody>
          <a:bodyPr/>
          <a:lstStyle/>
          <a:p>
            <a:endParaRPr lang="en-GB"/>
          </a:p>
        </p:txBody>
      </p:sp>
      <p:sp>
        <p:nvSpPr>
          <p:cNvPr id="4" name="Chart Placeholder 12">
            <a:extLst>
              <a:ext uri="{FF2B5EF4-FFF2-40B4-BE49-F238E27FC236}">
                <a16:creationId xmlns:a16="http://schemas.microsoft.com/office/drawing/2014/main" id="{CE4CDA32-7838-D01D-FCFF-5C96871EA32B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9524999" y="2666999"/>
            <a:ext cx="2282825" cy="3370893"/>
          </a:xfrm>
        </p:spPr>
        <p:txBody>
          <a:bodyPr/>
          <a:lstStyle/>
          <a:p>
            <a:endParaRPr lang="en-GB"/>
          </a:p>
        </p:txBody>
      </p:sp>
      <p:sp>
        <p:nvSpPr>
          <p:cNvPr id="12" name="Title Placeholder 5">
            <a:extLst>
              <a:ext uri="{FF2B5EF4-FFF2-40B4-BE49-F238E27FC236}">
                <a16:creationId xmlns:a16="http://schemas.microsoft.com/office/drawing/2014/main" id="{066EC03F-37A9-75EC-3592-65F70B576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24" y="365124"/>
            <a:ext cx="11436351" cy="1872553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2DA5E3E7-F826-DB00-528C-804383AA3DE0}"/>
              </a:ext>
            </a:extLst>
          </p:cNvPr>
          <p:cNvSpPr txBox="1">
            <a:spLocks/>
          </p:cNvSpPr>
          <p:nvPr userDrawn="1"/>
        </p:nvSpPr>
        <p:spPr>
          <a:xfrm>
            <a:off x="11048999" y="6453188"/>
            <a:ext cx="758825" cy="404812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98A7BA1-72B4-D548-ACB5-BB3929CB3FC0}" type="slidenum">
              <a:rPr lang="en-GB" sz="1100" b="0" i="0" smtClean="0">
                <a:solidFill>
                  <a:srgbClr val="0B0C0E"/>
                </a:solidFill>
                <a:latin typeface="Rail Alphabet 3" panose="020B0504010101010104" pitchFamily="34" charset="77"/>
                <a:cs typeface="Rail Alphabet 3" panose="020B0504010101010104" pitchFamily="34" charset="77"/>
              </a:rPr>
              <a:pPr algn="r"/>
              <a:t>‹#›</a:t>
            </a:fld>
            <a:endParaRPr lang="en-GB" sz="1100" b="0" i="0" dirty="0">
              <a:solidFill>
                <a:srgbClr val="0B0C0E"/>
              </a:solidFill>
              <a:latin typeface="Rail Alphabet 3" panose="020B0504010101010104" pitchFamily="34" charset="77"/>
              <a:cs typeface="Rail Alphabet 3" panose="020B05040101010101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3288207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y Questions?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raphic 10">
            <a:extLst>
              <a:ext uri="{FF2B5EF4-FFF2-40B4-BE49-F238E27FC236}">
                <a16:creationId xmlns:a16="http://schemas.microsoft.com/office/drawing/2014/main" id="{6DAA17BA-C293-270A-7539-5136734AF7CA}"/>
              </a:ext>
            </a:extLst>
          </p:cNvPr>
          <p:cNvSpPr/>
          <p:nvPr/>
        </p:nvSpPr>
        <p:spPr>
          <a:xfrm>
            <a:off x="10667512" y="384175"/>
            <a:ext cx="1524488" cy="3048976"/>
          </a:xfrm>
          <a:custGeom>
            <a:avLst/>
            <a:gdLst>
              <a:gd name="csX0" fmla="*/ 190561 w 1524488"/>
              <a:gd name="csY0" fmla="*/ 0 h 3048976"/>
              <a:gd name="csX1" fmla="*/ 1524488 w 1524488"/>
              <a:gd name="csY1" fmla="*/ 0 h 3048976"/>
              <a:gd name="csX2" fmla="*/ 1524488 w 1524488"/>
              <a:gd name="csY2" fmla="*/ 3048976 h 3048976"/>
              <a:gd name="csX3" fmla="*/ 190561 w 1524488"/>
              <a:gd name="csY3" fmla="*/ 3048976 h 3048976"/>
              <a:gd name="csX4" fmla="*/ 0 w 1524488"/>
              <a:gd name="csY4" fmla="*/ 2858415 h 3048976"/>
              <a:gd name="csX5" fmla="*/ 0 w 1524488"/>
              <a:gd name="csY5" fmla="*/ 190561 h 3048976"/>
              <a:gd name="csX6" fmla="*/ 190561 w 1524488"/>
              <a:gd name="csY6" fmla="*/ 0 h 30489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524488" h="3048976">
                <a:moveTo>
                  <a:pt x="190561" y="0"/>
                </a:moveTo>
                <a:lnTo>
                  <a:pt x="1524488" y="0"/>
                </a:lnTo>
                <a:lnTo>
                  <a:pt x="1524488" y="3048976"/>
                </a:lnTo>
                <a:lnTo>
                  <a:pt x="190561" y="3048976"/>
                </a:lnTo>
                <a:cubicBezTo>
                  <a:pt x="85371" y="3048976"/>
                  <a:pt x="0" y="2963605"/>
                  <a:pt x="0" y="2858415"/>
                </a:cubicBezTo>
                <a:lnTo>
                  <a:pt x="0" y="190561"/>
                </a:lnTo>
                <a:cubicBezTo>
                  <a:pt x="0" y="85371"/>
                  <a:pt x="85371" y="0"/>
                  <a:pt x="190561" y="0"/>
                </a:cubicBezTo>
                <a:close/>
              </a:path>
            </a:pathLst>
          </a:custGeom>
          <a:solidFill>
            <a:srgbClr val="1054EE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n-GB" b="0" i="0" dirty="0">
              <a:latin typeface="Rail Alphabet 3" panose="020B0504010101010104" pitchFamily="34" charset="77"/>
            </a:endParaRPr>
          </a:p>
        </p:txBody>
      </p:sp>
      <p:sp>
        <p:nvSpPr>
          <p:cNvPr id="12" name="Graphic 4">
            <a:extLst>
              <a:ext uri="{FF2B5EF4-FFF2-40B4-BE49-F238E27FC236}">
                <a16:creationId xmlns:a16="http://schemas.microsoft.com/office/drawing/2014/main" id="{1ABE3A02-0173-3CA0-82D7-07390CFDC3CD}"/>
              </a:ext>
            </a:extLst>
          </p:cNvPr>
          <p:cNvSpPr/>
          <p:nvPr/>
        </p:nvSpPr>
        <p:spPr>
          <a:xfrm>
            <a:off x="377824" y="374649"/>
            <a:ext cx="9909176" cy="3048976"/>
          </a:xfrm>
          <a:custGeom>
            <a:avLst/>
            <a:gdLst>
              <a:gd name="csX0" fmla="*/ 9718615 w 9909176"/>
              <a:gd name="csY0" fmla="*/ 0 h 3048976"/>
              <a:gd name="csX1" fmla="*/ 9909176 w 9909176"/>
              <a:gd name="csY1" fmla="*/ 190561 h 3048976"/>
              <a:gd name="csX2" fmla="*/ 9909176 w 9909176"/>
              <a:gd name="csY2" fmla="*/ 2858415 h 3048976"/>
              <a:gd name="csX3" fmla="*/ 9718615 w 9909176"/>
              <a:gd name="csY3" fmla="*/ 3048976 h 3048976"/>
              <a:gd name="csX4" fmla="*/ 190561 w 9909176"/>
              <a:gd name="csY4" fmla="*/ 3048976 h 3048976"/>
              <a:gd name="csX5" fmla="*/ 0 w 9909176"/>
              <a:gd name="csY5" fmla="*/ 2858415 h 3048976"/>
              <a:gd name="csX6" fmla="*/ 0 w 9909176"/>
              <a:gd name="csY6" fmla="*/ 190561 h 3048976"/>
              <a:gd name="csX7" fmla="*/ 190561 w 9909176"/>
              <a:gd name="csY7" fmla="*/ 0 h 30489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9909176" h="3048976">
                <a:moveTo>
                  <a:pt x="9718615" y="0"/>
                </a:moveTo>
                <a:cubicBezTo>
                  <a:pt x="9823859" y="0"/>
                  <a:pt x="9909176" y="85317"/>
                  <a:pt x="9909176" y="190561"/>
                </a:cubicBezTo>
                <a:lnTo>
                  <a:pt x="9909176" y="2858415"/>
                </a:lnTo>
                <a:cubicBezTo>
                  <a:pt x="9909176" y="2963659"/>
                  <a:pt x="9823859" y="3048976"/>
                  <a:pt x="9718615" y="3048976"/>
                </a:cubicBezTo>
                <a:lnTo>
                  <a:pt x="190561" y="3048976"/>
                </a:lnTo>
                <a:cubicBezTo>
                  <a:pt x="85317" y="3048976"/>
                  <a:pt x="0" y="2963659"/>
                  <a:pt x="0" y="2858415"/>
                </a:cubicBezTo>
                <a:lnTo>
                  <a:pt x="0" y="190561"/>
                </a:lnTo>
                <a:cubicBezTo>
                  <a:pt x="0" y="85317"/>
                  <a:pt x="85317" y="0"/>
                  <a:pt x="190561" y="0"/>
                </a:cubicBezTo>
                <a:close/>
              </a:path>
            </a:pathLst>
          </a:custGeom>
          <a:solidFill>
            <a:srgbClr val="001E61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en-GB" b="0" i="0" dirty="0">
              <a:latin typeface="Rail Alphabet 3" panose="020B0504010101010104" pitchFamily="34" charset="7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B64D1A-FE0A-B484-298B-E45CC5870D2B}"/>
              </a:ext>
            </a:extLst>
          </p:cNvPr>
          <p:cNvSpPr txBox="1"/>
          <p:nvPr userDrawn="1"/>
        </p:nvSpPr>
        <p:spPr>
          <a:xfrm>
            <a:off x="758825" y="788528"/>
            <a:ext cx="8232775" cy="108952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7200" b="0" i="0">
                <a:solidFill>
                  <a:schemeClr val="bg1"/>
                </a:solidFill>
                <a:latin typeface="Rail Alphabet 3 Black" panose="020B0504010101010104" pitchFamily="34" charset="77"/>
                <a:ea typeface="+mj-ea"/>
                <a:cs typeface="Rail Alphabet 3 Black" panose="020B0504010101010104" pitchFamily="34" charset="77"/>
              </a:defRPr>
            </a:lvl1pPr>
          </a:lstStyle>
          <a:p>
            <a:pPr lvl="0"/>
            <a:r>
              <a:rPr lang="en-GB" sz="6000" b="0" i="0" dirty="0">
                <a:latin typeface="Rail Alphabet 3 Black" panose="020B0504010101010104" pitchFamily="34" charset="77"/>
                <a:cs typeface="Rail Alphabet 3 Black" panose="020B0504010101010104" pitchFamily="34" charset="77"/>
              </a:rPr>
              <a:t>Any questions?</a:t>
            </a:r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128AEEBB-8958-70A9-8343-ED090933B484}"/>
              </a:ext>
            </a:extLst>
          </p:cNvPr>
          <p:cNvSpPr txBox="1">
            <a:spLocks/>
          </p:cNvSpPr>
          <p:nvPr userDrawn="1"/>
        </p:nvSpPr>
        <p:spPr>
          <a:xfrm>
            <a:off x="11048999" y="6453188"/>
            <a:ext cx="758825" cy="404812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98A7BA1-72B4-D548-ACB5-BB3929CB3FC0}" type="slidenum">
              <a:rPr lang="en-GB" sz="1100" b="0" i="0" smtClean="0">
                <a:solidFill>
                  <a:srgbClr val="0B0C0E"/>
                </a:solidFill>
                <a:latin typeface="Rail Alphabet 3" panose="020B0504010101010104" pitchFamily="34" charset="77"/>
                <a:cs typeface="Rail Alphabet 3" panose="020B0504010101010104" pitchFamily="34" charset="77"/>
              </a:rPr>
              <a:pPr algn="r"/>
              <a:t>‹#›</a:t>
            </a:fld>
            <a:endParaRPr lang="en-GB" sz="1100" b="0" i="0" dirty="0">
              <a:solidFill>
                <a:srgbClr val="0B0C0E"/>
              </a:solidFill>
              <a:latin typeface="Rail Alphabet 3" panose="020B0504010101010104" pitchFamily="34" charset="77"/>
              <a:cs typeface="Rail Alphabet 3" panose="020B05040101010101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122491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rgbClr val="F7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raphic 10">
            <a:extLst>
              <a:ext uri="{FF2B5EF4-FFF2-40B4-BE49-F238E27FC236}">
                <a16:creationId xmlns:a16="http://schemas.microsoft.com/office/drawing/2014/main" id="{F0DB310F-ABE4-7750-DE94-F6F6F2333204}"/>
              </a:ext>
            </a:extLst>
          </p:cNvPr>
          <p:cNvSpPr/>
          <p:nvPr/>
        </p:nvSpPr>
        <p:spPr>
          <a:xfrm>
            <a:off x="1904999" y="374650"/>
            <a:ext cx="9902825" cy="6094046"/>
          </a:xfrm>
          <a:custGeom>
            <a:avLst/>
            <a:gdLst>
              <a:gd name="csX0" fmla="*/ 9712386 w 9902825"/>
              <a:gd name="csY0" fmla="*/ 0 h 6094046"/>
              <a:gd name="csX1" fmla="*/ 9902825 w 9902825"/>
              <a:gd name="csY1" fmla="*/ 190439 h 6094046"/>
              <a:gd name="csX2" fmla="*/ 9902825 w 9902825"/>
              <a:gd name="csY2" fmla="*/ 5903607 h 6094046"/>
              <a:gd name="csX3" fmla="*/ 9712386 w 9902825"/>
              <a:gd name="csY3" fmla="*/ 6094046 h 6094046"/>
              <a:gd name="csX4" fmla="*/ 190439 w 9902825"/>
              <a:gd name="csY4" fmla="*/ 6094046 h 6094046"/>
              <a:gd name="csX5" fmla="*/ 0 w 9902825"/>
              <a:gd name="csY5" fmla="*/ 5903607 h 6094046"/>
              <a:gd name="csX6" fmla="*/ 0 w 9902825"/>
              <a:gd name="csY6" fmla="*/ 190439 h 6094046"/>
              <a:gd name="csX7" fmla="*/ 190439 w 9902825"/>
              <a:gd name="csY7" fmla="*/ 0 h 609404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9902825" h="6094046">
                <a:moveTo>
                  <a:pt x="9712386" y="0"/>
                </a:moveTo>
                <a:cubicBezTo>
                  <a:pt x="9817563" y="0"/>
                  <a:pt x="9902825" y="85262"/>
                  <a:pt x="9902825" y="190439"/>
                </a:cubicBezTo>
                <a:lnTo>
                  <a:pt x="9902825" y="5903607"/>
                </a:lnTo>
                <a:cubicBezTo>
                  <a:pt x="9902825" y="6008784"/>
                  <a:pt x="9817563" y="6094046"/>
                  <a:pt x="9712386" y="6094046"/>
                </a:cubicBezTo>
                <a:lnTo>
                  <a:pt x="190439" y="6094046"/>
                </a:lnTo>
                <a:cubicBezTo>
                  <a:pt x="85262" y="6094046"/>
                  <a:pt x="0" y="6008784"/>
                  <a:pt x="0" y="5903607"/>
                </a:cubicBezTo>
                <a:lnTo>
                  <a:pt x="0" y="190439"/>
                </a:lnTo>
                <a:cubicBezTo>
                  <a:pt x="0" y="85262"/>
                  <a:pt x="85262" y="0"/>
                  <a:pt x="190439" y="0"/>
                </a:cubicBezTo>
                <a:close/>
              </a:path>
            </a:pathLst>
          </a:custGeom>
          <a:solidFill>
            <a:srgbClr val="1054EE"/>
          </a:solidFill>
          <a:ln w="6344" cap="flat">
            <a:noFill/>
            <a:prstDash val="solid"/>
            <a:miter/>
          </a:ln>
        </p:spPr>
        <p:txBody>
          <a:bodyPr/>
          <a:lstStyle/>
          <a:p>
            <a:endParaRPr lang="en-GB" b="0" i="0" dirty="0">
              <a:latin typeface="Rail Alphabet 3" panose="020B0504010101010104" pitchFamily="34" charset="77"/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24728347-B8BB-B849-467E-D2FEE9D5735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430362" y="5698658"/>
            <a:ext cx="2002814" cy="425004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5439C56B-E53B-B810-425E-866AC6FC402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994" y="374650"/>
            <a:ext cx="1519635" cy="6078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1813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5884D-8CF2-263A-CF65-97F472A9E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AC121F43-9470-5C84-C774-7A0F0208602B}"/>
              </a:ext>
            </a:extLst>
          </p:cNvPr>
          <p:cNvSpPr txBox="1">
            <a:spLocks/>
          </p:cNvSpPr>
          <p:nvPr userDrawn="1"/>
        </p:nvSpPr>
        <p:spPr>
          <a:xfrm>
            <a:off x="11048999" y="6478588"/>
            <a:ext cx="758825" cy="379412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98A7BA1-72B4-D548-ACB5-BB3929CB3FC0}" type="slidenum">
              <a:rPr lang="en-GB" sz="1100" b="0" i="0" smtClean="0">
                <a:solidFill>
                  <a:srgbClr val="0B0C0E"/>
                </a:solidFill>
                <a:latin typeface="Rail Alphabet 3" panose="020B0504010101010104" pitchFamily="34" charset="77"/>
                <a:cs typeface="Rail Alphabet 3" panose="020B0504010101010104" pitchFamily="34" charset="77"/>
              </a:rPr>
              <a:pPr algn="r"/>
              <a:t>‹#›</a:t>
            </a:fld>
            <a:endParaRPr lang="en-GB" sz="1100" b="0" i="0" dirty="0">
              <a:solidFill>
                <a:srgbClr val="0B0C0E"/>
              </a:solidFill>
              <a:latin typeface="Rail Alphabet 3" panose="020B0504010101010104" pitchFamily="34" charset="77"/>
              <a:cs typeface="Rail Alphabet 3" panose="020B0504010101010104" pitchFamily="34" charset="77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1B4724E-E368-7058-3157-899A6AE151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27412" y="377824"/>
            <a:ext cx="8385175" cy="61007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24807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D6E5ADE2-7D6E-F5A5-AE4A-5DD13FF0C6CF}"/>
              </a:ext>
            </a:extLst>
          </p:cNvPr>
          <p:cNvSpPr txBox="1">
            <a:spLocks/>
          </p:cNvSpPr>
          <p:nvPr userDrawn="1"/>
        </p:nvSpPr>
        <p:spPr>
          <a:xfrm>
            <a:off x="11048999" y="6478588"/>
            <a:ext cx="758825" cy="379412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98A7BA1-72B4-D548-ACB5-BB3929CB3FC0}" type="slidenum">
              <a:rPr lang="en-GB" sz="1100" b="0" i="0" smtClean="0">
                <a:solidFill>
                  <a:srgbClr val="0B0C0E"/>
                </a:solidFill>
                <a:latin typeface="Rail Alphabet 3" panose="020B0504010101010104" pitchFamily="34" charset="77"/>
                <a:cs typeface="Rail Alphabet 3" panose="020B0504010101010104" pitchFamily="34" charset="77"/>
              </a:rPr>
              <a:pPr algn="r"/>
              <a:t>‹#›</a:t>
            </a:fld>
            <a:endParaRPr lang="en-GB" sz="1100" b="0" i="0" dirty="0">
              <a:solidFill>
                <a:srgbClr val="0B0C0E"/>
              </a:solidFill>
              <a:latin typeface="Rail Alphabet 3" panose="020B0504010101010104" pitchFamily="34" charset="77"/>
              <a:cs typeface="Rail Alphabet 3" panose="020B0504010101010104" pitchFamily="34" charset="77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3E26D47-8D2C-6EF0-28F5-4B7A7651FE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58000" y="377825"/>
            <a:ext cx="4953000" cy="6100763"/>
          </a:xfrm>
          <a:prstGeom prst="roundRect">
            <a:avLst>
              <a:gd name="adj" fmla="val 4217"/>
            </a:avLst>
          </a:prstGeom>
          <a:solidFill>
            <a:schemeClr val="tx1">
              <a:lumMod val="10000"/>
              <a:lumOff val="90000"/>
            </a:schemeClr>
          </a:solidFill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17FFC85-BAF0-C6DA-4F18-BB5FA19A0E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27413" y="377825"/>
            <a:ext cx="3049587" cy="6100763"/>
          </a:xfrm>
          <a:prstGeom prst="roundRect">
            <a:avLst>
              <a:gd name="adj" fmla="val 6109"/>
            </a:avLst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188A17-C9F7-3FBE-5AB4-E289FA280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230" y="358567"/>
            <a:ext cx="2671595" cy="6120021"/>
          </a:xfrm>
          <a:prstGeom prst="roundRect">
            <a:avLst>
              <a:gd name="adj" fmla="val 7036"/>
            </a:avLst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5063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1D30218-0CFA-088D-A2C8-2E975CB44AA4}"/>
              </a:ext>
            </a:extLst>
          </p:cNvPr>
          <p:cNvSpPr txBox="1">
            <a:spLocks/>
          </p:cNvSpPr>
          <p:nvPr userDrawn="1"/>
        </p:nvSpPr>
        <p:spPr>
          <a:xfrm>
            <a:off x="11048999" y="6478588"/>
            <a:ext cx="758825" cy="379412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98A7BA1-72B4-D548-ACB5-BB3929CB3FC0}" type="slidenum">
              <a:rPr lang="en-GB" sz="1100" b="0" i="0" smtClean="0">
                <a:solidFill>
                  <a:srgbClr val="0B0C0E"/>
                </a:solidFill>
                <a:latin typeface="Rail Alphabet 3" panose="020B0504010101010104" pitchFamily="34" charset="77"/>
                <a:cs typeface="Rail Alphabet 3" panose="020B0504010101010104" pitchFamily="34" charset="77"/>
              </a:rPr>
              <a:pPr algn="r"/>
              <a:t>‹#›</a:t>
            </a:fld>
            <a:endParaRPr lang="en-GB" sz="1100" b="0" i="0" dirty="0">
              <a:solidFill>
                <a:srgbClr val="0B0C0E"/>
              </a:solidFill>
              <a:latin typeface="Rail Alphabet 3" panose="020B0504010101010104" pitchFamily="34" charset="77"/>
              <a:cs typeface="Rail Alphabet 3" panose="020B0504010101010104" pitchFamily="34" charset="77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16D86A-6621-B2C4-ECBB-B06B725FCD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7824" y="377825"/>
            <a:ext cx="11434763" cy="6100763"/>
          </a:xfrm>
        </p:spPr>
        <p:txBody>
          <a:bodyPr numCol="4" spcCol="180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160246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unequal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D5EF8D-4B41-EE20-469E-84C4CDCCCBB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78000" y="363600"/>
            <a:ext cx="3430413" cy="6114988"/>
          </a:xfrm>
          <a:prstGeom prst="roundRect">
            <a:avLst>
              <a:gd name="adj" fmla="val 5415"/>
            </a:avLst>
          </a:prstGeom>
        </p:spPr>
        <p:txBody>
          <a:bodyPr numCol="1" spcCol="180000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EEBE10-C34F-7DBF-2F8E-A3ADC2F6B96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169834" y="363538"/>
            <a:ext cx="7642754" cy="6115050"/>
          </a:xfrm>
          <a:prstGeom prst="roundRect">
            <a:avLst>
              <a:gd name="adj" fmla="val 3067"/>
            </a:avLst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2F9CDA0-B171-3859-502B-30D5A50B708B}"/>
              </a:ext>
            </a:extLst>
          </p:cNvPr>
          <p:cNvSpPr txBox="1">
            <a:spLocks/>
          </p:cNvSpPr>
          <p:nvPr userDrawn="1"/>
        </p:nvSpPr>
        <p:spPr>
          <a:xfrm>
            <a:off x="11048999" y="6478588"/>
            <a:ext cx="758825" cy="379412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98A7BA1-72B4-D548-ACB5-BB3929CB3FC0}" type="slidenum">
              <a:rPr lang="en-GB" sz="1100" b="0" i="0" smtClean="0">
                <a:solidFill>
                  <a:srgbClr val="0B0C0E"/>
                </a:solidFill>
                <a:latin typeface="Rail Alphabet 3" panose="020B0504010101010104" pitchFamily="34" charset="77"/>
                <a:cs typeface="Rail Alphabet 3" panose="020B0504010101010104" pitchFamily="34" charset="77"/>
              </a:rPr>
              <a:pPr algn="r"/>
              <a:t>‹#›</a:t>
            </a:fld>
            <a:endParaRPr lang="en-GB" sz="1100" b="0" i="0" dirty="0">
              <a:solidFill>
                <a:srgbClr val="0B0C0E"/>
              </a:solidFill>
              <a:latin typeface="Rail Alphabet 3" panose="020B0504010101010104" pitchFamily="34" charset="77"/>
              <a:cs typeface="Rail Alphabet 3" panose="020B05040101010101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5765328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CDA62-9285-A689-C2A7-D06382994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230" y="358567"/>
            <a:ext cx="2671595" cy="6120021"/>
          </a:xfrm>
          <a:prstGeom prst="roundRect">
            <a:avLst>
              <a:gd name="adj" fmla="val 6901"/>
            </a:avLst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3ED1197-DD44-AFE4-5AC8-0E61C12013D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427413" y="363600"/>
            <a:ext cx="8386587" cy="6114988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0245CCB5-93E7-595B-57A0-A6778DD7E9CD}"/>
              </a:ext>
            </a:extLst>
          </p:cNvPr>
          <p:cNvSpPr txBox="1">
            <a:spLocks/>
          </p:cNvSpPr>
          <p:nvPr userDrawn="1"/>
        </p:nvSpPr>
        <p:spPr>
          <a:xfrm>
            <a:off x="11048999" y="6478588"/>
            <a:ext cx="763589" cy="379412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98A7BA1-72B4-D548-ACB5-BB3929CB3FC0}" type="slidenum">
              <a:rPr lang="en-GB" sz="1100" b="0" i="0" smtClean="0">
                <a:solidFill>
                  <a:srgbClr val="0B0C0E"/>
                </a:solidFill>
                <a:latin typeface="Rail Alphabet 3" panose="020B0504010101010104" pitchFamily="34" charset="77"/>
                <a:cs typeface="Rail Alphabet 3" panose="020B0504010101010104" pitchFamily="34" charset="77"/>
              </a:rPr>
              <a:pPr algn="r"/>
              <a:t>‹#›</a:t>
            </a:fld>
            <a:endParaRPr lang="en-GB" sz="1100" b="0" i="0" dirty="0">
              <a:solidFill>
                <a:srgbClr val="0B0C0E"/>
              </a:solidFill>
              <a:latin typeface="Rail Alphabet 3" panose="020B0504010101010104" pitchFamily="34" charset="77"/>
              <a:cs typeface="Rail Alphabet 3" panose="020B05040101010101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84739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E71380-8879-718D-9ECB-868929AAD5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7825" y="1901825"/>
            <a:ext cx="5337175" cy="42068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297AF2-14CE-2B33-8C50-BDCA9D991B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82000"/>
                  </a:schemeClr>
                </a:solidFill>
                <a:latin typeface="Rail Alphabet 3" panose="020B0504010101010104" pitchFamily="34" charset="77"/>
                <a:cs typeface="Rail Alphabet 3" panose="020B0504010101010104" pitchFamily="34" charset="77"/>
              </a:defRPr>
            </a:lvl1pPr>
          </a:lstStyle>
          <a:p>
            <a:endParaRPr lang="en-GB" dirty="0"/>
          </a:p>
        </p:txBody>
      </p:sp>
      <p:sp>
        <p:nvSpPr>
          <p:cNvPr id="6" name="Title Placeholder 5">
            <a:extLst>
              <a:ext uri="{FF2B5EF4-FFF2-40B4-BE49-F238E27FC236}">
                <a16:creationId xmlns:a16="http://schemas.microsoft.com/office/drawing/2014/main" id="{A3B20C5F-DF50-BDA6-0FE0-F7B87D41E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25" y="365125"/>
            <a:ext cx="11430000" cy="1325563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840C2A-81F4-B90A-725E-DAEFE65653BA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63500" y="63500"/>
            <a:ext cx="544513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2235652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62" r:id="rId5"/>
    <p:sldLayoutId id="2147483663" r:id="rId6"/>
    <p:sldLayoutId id="2147483664" r:id="rId7"/>
    <p:sldLayoutId id="2147483665" r:id="rId8"/>
    <p:sldLayoutId id="2147483692" r:id="rId9"/>
    <p:sldLayoutId id="2147483654" r:id="rId10"/>
    <p:sldLayoutId id="2147483685" r:id="rId11"/>
    <p:sldLayoutId id="2147483686" r:id="rId12"/>
    <p:sldLayoutId id="2147483666" r:id="rId13"/>
    <p:sldLayoutId id="2147483687" r:id="rId14"/>
    <p:sldLayoutId id="2147483689" r:id="rId15"/>
    <p:sldLayoutId id="2147483668" r:id="rId16"/>
    <p:sldLayoutId id="2147483691" r:id="rId17"/>
    <p:sldLayoutId id="2147483690" r:id="rId18"/>
    <p:sldLayoutId id="2147483667" r:id="rId19"/>
    <p:sldLayoutId id="2147483669" r:id="rId20"/>
    <p:sldLayoutId id="2147483670" r:id="rId21"/>
    <p:sldLayoutId id="2147483672" r:id="rId22"/>
    <p:sldLayoutId id="2147483671" r:id="rId2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>
          <a:solidFill>
            <a:srgbClr val="001E61"/>
          </a:solidFill>
          <a:latin typeface="Rail Alphabet 3 Black" panose="020B0504010101010104" pitchFamily="34" charset="77"/>
          <a:ea typeface="+mj-ea"/>
          <a:cs typeface="Rail Alphabet 3 Black" panose="020B0504010101010104" pitchFamily="34" charset="77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spcAft>
          <a:spcPts val="400"/>
        </a:spcAft>
        <a:buFont typeface="Wingdings" pitchFamily="2" charset="2"/>
        <a:buChar char="§"/>
        <a:defRPr sz="1400" b="0" i="0" kern="1200">
          <a:solidFill>
            <a:schemeClr val="tx1"/>
          </a:solidFill>
          <a:latin typeface="Rail Alphabet 3" panose="020B0504010101010104" pitchFamily="34" charset="77"/>
          <a:ea typeface="+mn-ea"/>
          <a:cs typeface="Rail Alphabet 3" panose="020B0504010101010104" pitchFamily="34" charset="77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400"/>
        </a:spcAft>
        <a:buFont typeface="Wingdings" pitchFamily="2" charset="2"/>
        <a:buChar char="§"/>
        <a:defRPr sz="1400" b="0" i="0" kern="1200">
          <a:solidFill>
            <a:schemeClr val="tx1"/>
          </a:solidFill>
          <a:latin typeface="Rail Alphabet 3" panose="020B0504010101010104" pitchFamily="34" charset="77"/>
          <a:ea typeface="+mn-ea"/>
          <a:cs typeface="Rail Alphabet 3" panose="020B0504010101010104" pitchFamily="34" charset="77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400"/>
        </a:spcAft>
        <a:buFont typeface="Wingdings" pitchFamily="2" charset="2"/>
        <a:buChar char="§"/>
        <a:defRPr sz="1400" b="0" i="0" kern="1200">
          <a:solidFill>
            <a:schemeClr val="tx1"/>
          </a:solidFill>
          <a:latin typeface="Rail Alphabet 3" panose="020B0504010101010104" pitchFamily="34" charset="77"/>
          <a:ea typeface="+mn-ea"/>
          <a:cs typeface="Rail Alphabet 3" panose="020B0504010101010104" pitchFamily="34" charset="77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400"/>
        </a:spcAft>
        <a:buFont typeface="Wingdings" pitchFamily="2" charset="2"/>
        <a:buChar char="§"/>
        <a:defRPr sz="1400" b="0" i="0" kern="1200">
          <a:solidFill>
            <a:schemeClr val="tx1"/>
          </a:solidFill>
          <a:latin typeface="Rail Alphabet 3" panose="020B0504010101010104" pitchFamily="34" charset="77"/>
          <a:ea typeface="+mn-ea"/>
          <a:cs typeface="Rail Alphabet 3" panose="020B0504010101010104" pitchFamily="34" charset="77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400"/>
        </a:spcAft>
        <a:buFont typeface="Wingdings" pitchFamily="2" charset="2"/>
        <a:buChar char="§"/>
        <a:defRPr sz="1400" b="0" i="0" kern="1200">
          <a:solidFill>
            <a:schemeClr val="tx1"/>
          </a:solidFill>
          <a:latin typeface="Rail Alphabet 3" panose="020B0504010101010104" pitchFamily="34" charset="77"/>
          <a:ea typeface="+mn-ea"/>
          <a:cs typeface="Rail Alphabet 3" panose="020B0504010101010104" pitchFamily="34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pos="3600" userDrawn="1">
          <p15:clr>
            <a:srgbClr val="F26B43"/>
          </p15:clr>
        </p15:guide>
        <p15:guide id="3" pos="3360" userDrawn="1">
          <p15:clr>
            <a:srgbClr val="F26B43"/>
          </p15:clr>
        </p15:guide>
        <p15:guide id="4" pos="3120" userDrawn="1">
          <p15:clr>
            <a:srgbClr val="F26B43"/>
          </p15:clr>
        </p15:guide>
        <p15:guide id="5" pos="2878" userDrawn="1">
          <p15:clr>
            <a:srgbClr val="F26B43"/>
          </p15:clr>
        </p15:guide>
        <p15:guide id="6" pos="2638" userDrawn="1">
          <p15:clr>
            <a:srgbClr val="F26B43"/>
          </p15:clr>
        </p15:guide>
        <p15:guide id="7" pos="2398" userDrawn="1">
          <p15:clr>
            <a:srgbClr val="F26B43"/>
          </p15:clr>
        </p15:guide>
        <p15:guide id="8" pos="2158" userDrawn="1">
          <p15:clr>
            <a:srgbClr val="F26B43"/>
          </p15:clr>
        </p15:guide>
        <p15:guide id="9" pos="1918" userDrawn="1">
          <p15:clr>
            <a:srgbClr val="F26B43"/>
          </p15:clr>
        </p15:guide>
        <p15:guide id="10" pos="1680" userDrawn="1">
          <p15:clr>
            <a:srgbClr val="F26B43"/>
          </p15:clr>
        </p15:guide>
        <p15:guide id="11" pos="1440" userDrawn="1">
          <p15:clr>
            <a:srgbClr val="F26B43"/>
          </p15:clr>
        </p15:guide>
        <p15:guide id="12" pos="1200" userDrawn="1">
          <p15:clr>
            <a:srgbClr val="F26B43"/>
          </p15:clr>
        </p15:guide>
        <p15:guide id="13" pos="960" userDrawn="1">
          <p15:clr>
            <a:srgbClr val="F26B43"/>
          </p15:clr>
        </p15:guide>
        <p15:guide id="14" pos="720" userDrawn="1">
          <p15:clr>
            <a:srgbClr val="F26B43"/>
          </p15:clr>
        </p15:guide>
        <p15:guide id="15" pos="478" userDrawn="1">
          <p15:clr>
            <a:srgbClr val="F26B43"/>
          </p15:clr>
        </p15:guide>
        <p15:guide id="16" pos="238" userDrawn="1">
          <p15:clr>
            <a:srgbClr val="F26B43"/>
          </p15:clr>
        </p15:guide>
        <p15:guide id="17" orient="horz" pos="2160" userDrawn="1">
          <p15:clr>
            <a:srgbClr val="F26B43"/>
          </p15:clr>
        </p15:guide>
        <p15:guide id="18" orient="horz" pos="1680" userDrawn="1">
          <p15:clr>
            <a:srgbClr val="F26B43"/>
          </p15:clr>
        </p15:guide>
        <p15:guide id="19" orient="horz" pos="1198" userDrawn="1">
          <p15:clr>
            <a:srgbClr val="F26B43"/>
          </p15:clr>
        </p15:guide>
        <p15:guide id="20" orient="horz" pos="718" userDrawn="1">
          <p15:clr>
            <a:srgbClr val="F26B43"/>
          </p15:clr>
        </p15:guide>
        <p15:guide id="21" orient="horz" pos="236" userDrawn="1">
          <p15:clr>
            <a:srgbClr val="F26B43"/>
          </p15:clr>
        </p15:guide>
        <p15:guide id="22" pos="4080" userDrawn="1">
          <p15:clr>
            <a:srgbClr val="F26B43"/>
          </p15:clr>
        </p15:guide>
        <p15:guide id="23" pos="4320" userDrawn="1">
          <p15:clr>
            <a:srgbClr val="F26B43"/>
          </p15:clr>
        </p15:guide>
        <p15:guide id="24" pos="4566" userDrawn="1">
          <p15:clr>
            <a:srgbClr val="F26B43"/>
          </p15:clr>
        </p15:guide>
        <p15:guide id="25" pos="4815" userDrawn="1">
          <p15:clr>
            <a:srgbClr val="F26B43"/>
          </p15:clr>
        </p15:guide>
        <p15:guide id="26" pos="5038" userDrawn="1">
          <p15:clr>
            <a:srgbClr val="F26B43"/>
          </p15:clr>
        </p15:guide>
        <p15:guide id="27" pos="5278" userDrawn="1">
          <p15:clr>
            <a:srgbClr val="F26B43"/>
          </p15:clr>
        </p15:guide>
        <p15:guide id="28" pos="6000" userDrawn="1">
          <p15:clr>
            <a:srgbClr val="F26B43"/>
          </p15:clr>
        </p15:guide>
        <p15:guide id="29" pos="7438" userDrawn="1">
          <p15:clr>
            <a:srgbClr val="F26B43"/>
          </p15:clr>
        </p15:guide>
        <p15:guide id="30" pos="6480" userDrawn="1">
          <p15:clr>
            <a:srgbClr val="F26B43"/>
          </p15:clr>
        </p15:guide>
        <p15:guide id="31" pos="6244" userDrawn="1">
          <p15:clr>
            <a:srgbClr val="F26B43"/>
          </p15:clr>
        </p15:guide>
        <p15:guide id="32" pos="6960" userDrawn="1">
          <p15:clr>
            <a:srgbClr val="F26B43"/>
          </p15:clr>
        </p15:guide>
        <p15:guide id="33" pos="6720" userDrawn="1">
          <p15:clr>
            <a:srgbClr val="F26B43"/>
          </p15:clr>
        </p15:guide>
        <p15:guide id="34" pos="7202" userDrawn="1">
          <p15:clr>
            <a:srgbClr val="F26B43"/>
          </p15:clr>
        </p15:guide>
        <p15:guide id="35" pos="5518" userDrawn="1">
          <p15:clr>
            <a:srgbClr val="F26B43"/>
          </p15:clr>
        </p15:guide>
        <p15:guide id="36" pos="5758" userDrawn="1">
          <p15:clr>
            <a:srgbClr val="F26B43"/>
          </p15:clr>
        </p15:guide>
        <p15:guide id="37" orient="horz" pos="2640" userDrawn="1">
          <p15:clr>
            <a:srgbClr val="F26B43"/>
          </p15:clr>
        </p15:guide>
        <p15:guide id="38" orient="horz" pos="3118" userDrawn="1">
          <p15:clr>
            <a:srgbClr val="F26B43"/>
          </p15:clr>
        </p15:guide>
        <p15:guide id="39" orient="horz" pos="3598" userDrawn="1">
          <p15:clr>
            <a:srgbClr val="F26B43"/>
          </p15:clr>
        </p15:guide>
        <p15:guide id="40" orient="horz" pos="4065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73BD66-7310-2FAF-6075-4B51F85F9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000" y="358567"/>
            <a:ext cx="2671595" cy="6120021"/>
          </a:xfrm>
          <a:prstGeom prst="roundRect">
            <a:avLst>
              <a:gd name="adj" fmla="val 6024"/>
            </a:avLst>
          </a:prstGeom>
          <a:solidFill>
            <a:schemeClr val="accent1"/>
          </a:solidFill>
        </p:spPr>
        <p:txBody>
          <a:bodyPr vert="horz" lIns="378000" tIns="378000" rIns="378000" bIns="378000" rtlCol="0" anchor="t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27B42B-C668-AD31-0CFE-3788CBDCCE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7413" y="377824"/>
            <a:ext cx="8386587" cy="6100763"/>
          </a:xfrm>
          <a:prstGeom prst="roundRect">
            <a:avLst>
              <a:gd name="adj" fmla="val 3034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378000" tIns="378000" rIns="378000" bIns="37800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CF7F5584-EFF4-8A05-5220-E82347CAD3DD}"/>
              </a:ext>
            </a:extLst>
          </p:cNvPr>
          <p:cNvSpPr txBox="1">
            <a:spLocks/>
          </p:cNvSpPr>
          <p:nvPr userDrawn="1"/>
        </p:nvSpPr>
        <p:spPr>
          <a:xfrm>
            <a:off x="11048999" y="6478588"/>
            <a:ext cx="758825" cy="379412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A98A7BA1-72B4-D548-ACB5-BB3929CB3FC0}" type="slidenum">
              <a:rPr lang="en-GB" sz="1100" b="0" i="0" smtClean="0">
                <a:solidFill>
                  <a:srgbClr val="0B0C0E"/>
                </a:solidFill>
                <a:latin typeface="Rail Alphabet 3" panose="020B0504010101010104" pitchFamily="34" charset="77"/>
                <a:cs typeface="Rail Alphabet 3" panose="020B0504010101010104" pitchFamily="34" charset="77"/>
              </a:rPr>
              <a:pPr algn="r"/>
              <a:t>‹#›</a:t>
            </a:fld>
            <a:endParaRPr lang="en-GB" sz="1100" b="0" i="0" dirty="0">
              <a:solidFill>
                <a:srgbClr val="0B0C0E"/>
              </a:solidFill>
              <a:latin typeface="Rail Alphabet 3" panose="020B0504010101010104" pitchFamily="34" charset="77"/>
              <a:cs typeface="Rail Alphabet 3" panose="020B0504010101010104" pitchFamily="34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6EB5A3-B583-E69A-EDA2-1A70DD7E4CB1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63500" y="63500"/>
            <a:ext cx="544513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1460733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8" r:id="rId2"/>
    <p:sldLayoutId id="2147483681" r:id="rId3"/>
    <p:sldLayoutId id="2147483684" r:id="rId4"/>
    <p:sldLayoutId id="2147483680" r:id="rId5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spcAft>
          <a:spcPts val="600"/>
        </a:spcAft>
        <a:buNone/>
        <a:defRPr sz="2400" b="1" i="0" kern="1200">
          <a:solidFill>
            <a:schemeClr val="bg1"/>
          </a:solidFill>
          <a:latin typeface="Rail Alphabet 3 Black" panose="020B0504010101010104" pitchFamily="34" charset="77"/>
          <a:ea typeface="+mj-ea"/>
          <a:cs typeface="Rail Alphabet 3 Black" panose="020B0504010101010104" pitchFamily="34" charset="77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spcAft>
          <a:spcPts val="400"/>
        </a:spcAft>
        <a:buFont typeface="Wingdings" pitchFamily="2" charset="2"/>
        <a:buChar char="§"/>
        <a:defRPr sz="1200" b="0" i="0" kern="1200">
          <a:solidFill>
            <a:schemeClr val="tx1"/>
          </a:solidFill>
          <a:latin typeface="Rail Alphabet 3" panose="020B0504010101010104" pitchFamily="34" charset="77"/>
          <a:ea typeface="+mn-ea"/>
          <a:cs typeface="Rail Alphabet 3" panose="020B0504010101010104" pitchFamily="34" charset="77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400"/>
        </a:spcAft>
        <a:buFont typeface="Wingdings" pitchFamily="2" charset="2"/>
        <a:buChar char="§"/>
        <a:defRPr sz="1200" b="0" i="0" kern="1200">
          <a:solidFill>
            <a:schemeClr val="tx1"/>
          </a:solidFill>
          <a:latin typeface="Rail Alphabet 3" panose="020B0504010101010104" pitchFamily="34" charset="77"/>
          <a:ea typeface="+mn-ea"/>
          <a:cs typeface="Rail Alphabet 3" panose="020B0504010101010104" pitchFamily="34" charset="77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400"/>
        </a:spcAft>
        <a:buFont typeface="Wingdings" pitchFamily="2" charset="2"/>
        <a:buChar char="§"/>
        <a:defRPr sz="1200" b="0" i="0" kern="1200">
          <a:solidFill>
            <a:schemeClr val="tx1"/>
          </a:solidFill>
          <a:latin typeface="Rail Alphabet 3" panose="020B0504010101010104" pitchFamily="34" charset="77"/>
          <a:ea typeface="+mn-ea"/>
          <a:cs typeface="Rail Alphabet 3" panose="020B0504010101010104" pitchFamily="34" charset="77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400"/>
        </a:spcAft>
        <a:buFont typeface="Wingdings" pitchFamily="2" charset="2"/>
        <a:buChar char="§"/>
        <a:defRPr sz="1200" b="0" i="0" kern="1200">
          <a:solidFill>
            <a:schemeClr val="tx1"/>
          </a:solidFill>
          <a:latin typeface="Rail Alphabet 3" panose="020B0504010101010104" pitchFamily="34" charset="77"/>
          <a:ea typeface="+mn-ea"/>
          <a:cs typeface="Rail Alphabet 3" panose="020B0504010101010104" pitchFamily="34" charset="77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400"/>
        </a:spcAft>
        <a:buFont typeface="Wingdings" pitchFamily="2" charset="2"/>
        <a:buChar char="§"/>
        <a:defRPr sz="1200" b="0" i="0" kern="1200">
          <a:solidFill>
            <a:schemeClr val="tx1"/>
          </a:solidFill>
          <a:latin typeface="Rail Alphabet 3" panose="020B0504010101010104" pitchFamily="34" charset="77"/>
          <a:ea typeface="+mn-ea"/>
          <a:cs typeface="Rail Alphabet 3" panose="020B0504010101010104" pitchFamily="34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238" userDrawn="1">
          <p15:clr>
            <a:srgbClr val="F26B43"/>
          </p15:clr>
        </p15:guide>
        <p15:guide id="4" pos="478" userDrawn="1">
          <p15:clr>
            <a:srgbClr val="F26B43"/>
          </p15:clr>
        </p15:guide>
        <p15:guide id="5" pos="718" userDrawn="1">
          <p15:clr>
            <a:srgbClr val="F26B43"/>
          </p15:clr>
        </p15:guide>
        <p15:guide id="6" pos="958" userDrawn="1">
          <p15:clr>
            <a:srgbClr val="F26B43"/>
          </p15:clr>
        </p15:guide>
        <p15:guide id="7" pos="1198" userDrawn="1">
          <p15:clr>
            <a:srgbClr val="F26B43"/>
          </p15:clr>
        </p15:guide>
        <p15:guide id="8" pos="1438" userDrawn="1">
          <p15:clr>
            <a:srgbClr val="F26B43"/>
          </p15:clr>
        </p15:guide>
        <p15:guide id="9" pos="1678" userDrawn="1">
          <p15:clr>
            <a:srgbClr val="F26B43"/>
          </p15:clr>
        </p15:guide>
        <p15:guide id="10" pos="1918" userDrawn="1">
          <p15:clr>
            <a:srgbClr val="F26B43"/>
          </p15:clr>
        </p15:guide>
        <p15:guide id="11" pos="2159" userDrawn="1">
          <p15:clr>
            <a:srgbClr val="F26B43"/>
          </p15:clr>
        </p15:guide>
        <p15:guide id="12" pos="2399" userDrawn="1">
          <p15:clr>
            <a:srgbClr val="F26B43"/>
          </p15:clr>
        </p15:guide>
        <p15:guide id="13" pos="2639" userDrawn="1">
          <p15:clr>
            <a:srgbClr val="F26B43"/>
          </p15:clr>
        </p15:guide>
        <p15:guide id="14" pos="2879" userDrawn="1">
          <p15:clr>
            <a:srgbClr val="F26B43"/>
          </p15:clr>
        </p15:guide>
        <p15:guide id="15" pos="3119" userDrawn="1">
          <p15:clr>
            <a:srgbClr val="F26B43"/>
          </p15:clr>
        </p15:guide>
        <p15:guide id="16" pos="3359" userDrawn="1">
          <p15:clr>
            <a:srgbClr val="F26B43"/>
          </p15:clr>
        </p15:guide>
        <p15:guide id="17" pos="3599" userDrawn="1">
          <p15:clr>
            <a:srgbClr val="F26B43"/>
          </p15:clr>
        </p15:guide>
        <p15:guide id="18" pos="3840" userDrawn="1">
          <p15:clr>
            <a:srgbClr val="F26B43"/>
          </p15:clr>
        </p15:guide>
        <p15:guide id="19" pos="4080" userDrawn="1">
          <p15:clr>
            <a:srgbClr val="F26B43"/>
          </p15:clr>
        </p15:guide>
        <p15:guide id="20" pos="4320" userDrawn="1">
          <p15:clr>
            <a:srgbClr val="F26B43"/>
          </p15:clr>
        </p15:guide>
        <p15:guide id="21" pos="4560" userDrawn="1">
          <p15:clr>
            <a:srgbClr val="F26B43"/>
          </p15:clr>
        </p15:guide>
        <p15:guide id="22" pos="4800" userDrawn="1">
          <p15:clr>
            <a:srgbClr val="F26B43"/>
          </p15:clr>
        </p15:guide>
        <p15:guide id="23" pos="5040" userDrawn="1">
          <p15:clr>
            <a:srgbClr val="F26B43"/>
          </p15:clr>
        </p15:guide>
        <p15:guide id="24" pos="5280" userDrawn="1">
          <p15:clr>
            <a:srgbClr val="F26B43"/>
          </p15:clr>
        </p15:guide>
        <p15:guide id="25" pos="5520" userDrawn="1">
          <p15:clr>
            <a:srgbClr val="F26B43"/>
          </p15:clr>
        </p15:guide>
        <p15:guide id="26" pos="5761" userDrawn="1">
          <p15:clr>
            <a:srgbClr val="F26B43"/>
          </p15:clr>
        </p15:guide>
        <p15:guide id="27" pos="6001" userDrawn="1">
          <p15:clr>
            <a:srgbClr val="F26B43"/>
          </p15:clr>
        </p15:guide>
        <p15:guide id="28" pos="6241" userDrawn="1">
          <p15:clr>
            <a:srgbClr val="F26B43"/>
          </p15:clr>
        </p15:guide>
        <p15:guide id="29" pos="6481" userDrawn="1">
          <p15:clr>
            <a:srgbClr val="F26B43"/>
          </p15:clr>
        </p15:guide>
        <p15:guide id="30" pos="6721" userDrawn="1">
          <p15:clr>
            <a:srgbClr val="F26B43"/>
          </p15:clr>
        </p15:guide>
        <p15:guide id="31" pos="6961" userDrawn="1">
          <p15:clr>
            <a:srgbClr val="F26B43"/>
          </p15:clr>
        </p15:guide>
        <p15:guide id="32" pos="7201" userDrawn="1">
          <p15:clr>
            <a:srgbClr val="F26B43"/>
          </p15:clr>
        </p15:guide>
        <p15:guide id="33" pos="7441" userDrawn="1">
          <p15:clr>
            <a:srgbClr val="F26B43"/>
          </p15:clr>
        </p15:guide>
        <p15:guide id="34" orient="horz" userDrawn="1">
          <p15:clr>
            <a:srgbClr val="F26B43"/>
          </p15:clr>
        </p15:guide>
        <p15:guide id="35" orient="horz" pos="4320" userDrawn="1">
          <p15:clr>
            <a:srgbClr val="F26B43"/>
          </p15:clr>
        </p15:guide>
        <p15:guide id="36" orient="horz" pos="238" userDrawn="1">
          <p15:clr>
            <a:srgbClr val="F26B43"/>
          </p15:clr>
        </p15:guide>
        <p15:guide id="37" orient="horz" pos="718" userDrawn="1">
          <p15:clr>
            <a:srgbClr val="F26B43"/>
          </p15:clr>
        </p15:guide>
        <p15:guide id="38" orient="horz" pos="1199" userDrawn="1">
          <p15:clr>
            <a:srgbClr val="F26B43"/>
          </p15:clr>
        </p15:guide>
        <p15:guide id="39" orient="horz" pos="1679" userDrawn="1">
          <p15:clr>
            <a:srgbClr val="F26B43"/>
          </p15:clr>
        </p15:guide>
        <p15:guide id="40" orient="horz" pos="2160" userDrawn="1">
          <p15:clr>
            <a:srgbClr val="F26B43"/>
          </p15:clr>
        </p15:guide>
        <p15:guide id="41" orient="horz" pos="2640" userDrawn="1">
          <p15:clr>
            <a:srgbClr val="F26B43"/>
          </p15:clr>
        </p15:guide>
        <p15:guide id="42" orient="horz" pos="3120" userDrawn="1">
          <p15:clr>
            <a:srgbClr val="F26B43"/>
          </p15:clr>
        </p15:guide>
        <p15:guide id="43" orient="horz" pos="3601" userDrawn="1">
          <p15:clr>
            <a:srgbClr val="F26B43"/>
          </p15:clr>
        </p15:guide>
        <p15:guide id="44" orient="horz" pos="408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8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7B75D-7299-50A0-02E3-88CAB8587F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b="0" i="1" dirty="0"/>
              <a:t>“A railway station is something that can generate a city.”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9AB95C-95AF-DB29-5DEA-0A26507664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Santiago Calatrava</a:t>
            </a:r>
          </a:p>
        </p:txBody>
      </p:sp>
    </p:spTree>
    <p:extLst>
      <p:ext uri="{BB962C8B-B14F-4D97-AF65-F5344CB8AC3E}">
        <p14:creationId xmlns:p14="http://schemas.microsoft.com/office/powerpoint/2010/main" val="663517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D7A427E-D21F-7036-7055-419B550C7A20}"/>
              </a:ext>
            </a:extLst>
          </p:cNvPr>
          <p:cNvSpPr txBox="1"/>
          <p:nvPr/>
        </p:nvSpPr>
        <p:spPr>
          <a:xfrm>
            <a:off x="6035040" y="-228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latin typeface="Rail Alphabet 3" panose="020B0504010101010104" pitchFamily="34" charset="77"/>
            </a:endParaRP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F408057F-6648-CCCF-6E79-97FFFCCE458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78825" y="374650"/>
            <a:ext cx="3811218" cy="5335588"/>
          </a:xfrm>
          <a:custGeom>
            <a:avLst/>
            <a:gdLst>
              <a:gd name="csX0" fmla="*/ 190561 w 3811218"/>
              <a:gd name="csY0" fmla="*/ 0 h 5335588"/>
              <a:gd name="csX1" fmla="*/ 3811218 w 3811218"/>
              <a:gd name="csY1" fmla="*/ 0 h 5335588"/>
              <a:gd name="csX2" fmla="*/ 3811218 w 3811218"/>
              <a:gd name="csY2" fmla="*/ 5335588 h 5335588"/>
              <a:gd name="csX3" fmla="*/ 189977 w 3811218"/>
              <a:gd name="csY3" fmla="*/ 5335588 h 5335588"/>
              <a:gd name="csX4" fmla="*/ 116409 w 3811218"/>
              <a:gd name="csY4" fmla="*/ 5320723 h 5335588"/>
              <a:gd name="csX5" fmla="*/ 0 w 3811218"/>
              <a:gd name="csY5" fmla="*/ 5145145 h 5335588"/>
              <a:gd name="csX6" fmla="*/ 0 w 3811218"/>
              <a:gd name="csY6" fmla="*/ 190561 h 5335588"/>
              <a:gd name="csX7" fmla="*/ 190561 w 3811218"/>
              <a:gd name="csY7" fmla="*/ 0 h 53355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3811218" h="5335588">
                <a:moveTo>
                  <a:pt x="190561" y="0"/>
                </a:moveTo>
                <a:lnTo>
                  <a:pt x="3811218" y="0"/>
                </a:lnTo>
                <a:lnTo>
                  <a:pt x="3811218" y="5335588"/>
                </a:lnTo>
                <a:lnTo>
                  <a:pt x="189977" y="5335588"/>
                </a:lnTo>
                <a:lnTo>
                  <a:pt x="116409" y="5320723"/>
                </a:lnTo>
                <a:cubicBezTo>
                  <a:pt x="48021" y="5291782"/>
                  <a:pt x="0" y="5224038"/>
                  <a:pt x="0" y="5145145"/>
                </a:cubicBezTo>
                <a:lnTo>
                  <a:pt x="0" y="190561"/>
                </a:lnTo>
                <a:cubicBezTo>
                  <a:pt x="0" y="85371"/>
                  <a:pt x="85371" y="0"/>
                  <a:pt x="190561" y="0"/>
                </a:cubicBezTo>
                <a:close/>
              </a:path>
            </a:pathLst>
          </a:custGeom>
          <a:solidFill>
            <a:srgbClr val="001E61"/>
          </a:solidFill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2661304E-75DF-C138-1DAD-E16AD2CD20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5858" y="837689"/>
            <a:ext cx="7605252" cy="3852298"/>
          </a:xfrm>
        </p:spPr>
        <p:txBody>
          <a:bodyPr>
            <a:normAutofit/>
          </a:bodyPr>
          <a:lstStyle/>
          <a:p>
            <a:r>
              <a:rPr lang="en-GB" sz="3600" b="0" dirty="0"/>
              <a:t>The Department for Transport Operator and Community Rail </a:t>
            </a:r>
            <a:br>
              <a:rPr lang="en-GB" sz="3600" b="0" dirty="0"/>
            </a:br>
            <a:br>
              <a:rPr lang="en-GB" sz="2800" b="0" dirty="0"/>
            </a:br>
            <a:r>
              <a:rPr lang="en-GB" sz="2800" b="0" i="1" dirty="0"/>
              <a:t>Why me, why now, and what next?</a:t>
            </a:r>
            <a:br>
              <a:rPr lang="en-GB" sz="3600" b="0" dirty="0"/>
            </a:b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563246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63267-DB3D-84F9-8A85-9E4FFDC4E9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0623" y="658760"/>
            <a:ext cx="3670706" cy="3402472"/>
          </a:xfrm>
        </p:spPr>
        <p:txBody>
          <a:bodyPr>
            <a:normAutofit fontScale="90000"/>
          </a:bodyPr>
          <a:lstStyle/>
          <a:p>
            <a:r>
              <a:rPr lang="en-GB" sz="4800" b="0" dirty="0"/>
              <a:t>The Future of Rail</a:t>
            </a:r>
            <a:br>
              <a:rPr lang="en-GB" sz="4800" b="0" dirty="0"/>
            </a:br>
            <a:br>
              <a:rPr lang="en-GB" sz="4800" b="0" dirty="0"/>
            </a:br>
            <a:br>
              <a:rPr lang="en-GB" sz="4800" b="0" dirty="0"/>
            </a:br>
            <a:r>
              <a:rPr lang="en-GB" sz="2700" b="0" i="1" dirty="0"/>
              <a:t>Image from: gov.uk - Holding Great British Railways to account: House of Commons Railway Bill factsheet</a:t>
            </a:r>
            <a:endParaRPr lang="en-GB" sz="4800" b="0" i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9A5BC3-68B3-20EE-842D-F185ADB745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5697" y="452283"/>
            <a:ext cx="5212199" cy="5476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990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6C6919-B81D-77C8-5103-C67E1F771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9BB7AF8C-A613-E46F-94DD-E5AE8F751DC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8271" t="17645" r="45032" b="7109"/>
          <a:stretch>
            <a:fillRect/>
          </a:stretch>
        </p:blipFill>
        <p:spPr>
          <a:xfrm>
            <a:off x="6858001" y="384174"/>
            <a:ext cx="5334000" cy="5724523"/>
          </a:xfrm>
          <a:custGeom>
            <a:avLst/>
            <a:gdLst>
              <a:gd name="csX0" fmla="*/ 190817 w 3813175"/>
              <a:gd name="csY0" fmla="*/ 0 h 5724523"/>
              <a:gd name="csX1" fmla="*/ 3813175 w 3813175"/>
              <a:gd name="csY1" fmla="*/ 0 h 5724523"/>
              <a:gd name="csX2" fmla="*/ 3813175 w 3813175"/>
              <a:gd name="csY2" fmla="*/ 5724523 h 5724523"/>
              <a:gd name="csX3" fmla="*/ 190817 w 3813175"/>
              <a:gd name="csY3" fmla="*/ 5724523 h 5724523"/>
              <a:gd name="csX4" fmla="*/ 0 w 3813175"/>
              <a:gd name="csY4" fmla="*/ 5533706 h 5724523"/>
              <a:gd name="csX5" fmla="*/ 0 w 3813175"/>
              <a:gd name="csY5" fmla="*/ 190817 h 5724523"/>
              <a:gd name="csX6" fmla="*/ 190817 w 3813175"/>
              <a:gd name="csY6" fmla="*/ 0 h 57245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3813175" h="5724523">
                <a:moveTo>
                  <a:pt x="190817" y="0"/>
                </a:moveTo>
                <a:lnTo>
                  <a:pt x="3813175" y="0"/>
                </a:lnTo>
                <a:lnTo>
                  <a:pt x="3813175" y="5724523"/>
                </a:lnTo>
                <a:lnTo>
                  <a:pt x="190817" y="5724523"/>
                </a:lnTo>
                <a:cubicBezTo>
                  <a:pt x="85486" y="5724523"/>
                  <a:pt x="0" y="5639037"/>
                  <a:pt x="0" y="5533706"/>
                </a:cubicBezTo>
                <a:lnTo>
                  <a:pt x="0" y="190817"/>
                </a:lnTo>
                <a:cubicBezTo>
                  <a:pt x="0" y="85486"/>
                  <a:pt x="85486" y="0"/>
                  <a:pt x="190817" y="0"/>
                </a:cubicBezTo>
                <a:close/>
              </a:path>
            </a:pathLst>
          </a:custGeom>
          <a:solidFill>
            <a:srgbClr val="001E61"/>
          </a:solidFill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666762D3-CA0E-7AB0-4CD4-56F3E771A0EA}"/>
              </a:ext>
            </a:extLst>
          </p:cNvPr>
          <p:cNvSpPr txBox="1">
            <a:spLocks/>
          </p:cNvSpPr>
          <p:nvPr/>
        </p:nvSpPr>
        <p:spPr>
          <a:xfrm>
            <a:off x="860323" y="1727764"/>
            <a:ext cx="5334000" cy="340247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001E61"/>
                </a:solidFill>
                <a:latin typeface="Rail Alphabet 3 Black" panose="020B0504010101010104" pitchFamily="34" charset="77"/>
                <a:ea typeface="+mj-ea"/>
                <a:cs typeface="Rail Alphabet 3 Black" panose="020B0504010101010104" pitchFamily="34" charset="77"/>
              </a:defRPr>
            </a:lvl1pPr>
          </a:lstStyle>
          <a:p>
            <a:r>
              <a:rPr lang="en-GB" sz="3600" b="0"/>
              <a:t>What will DfTO seek to do for Community Rail?</a:t>
            </a:r>
            <a:br>
              <a:rPr lang="en-GB" sz="3600" b="0"/>
            </a:br>
            <a:br>
              <a:rPr lang="en-GB" sz="3600" b="0"/>
            </a:br>
            <a:r>
              <a:rPr lang="en-GB" sz="3600" b="0"/>
              <a:t>What could we ask Community Rail to do for DfTO and the future of rail?</a:t>
            </a:r>
            <a:br>
              <a:rPr lang="en-GB" sz="3600" b="0"/>
            </a:br>
            <a:br>
              <a:rPr lang="en-GB" sz="3600" b="0"/>
            </a:br>
            <a:br>
              <a:rPr lang="en-GB" sz="3600" b="0"/>
            </a:br>
            <a:br>
              <a:rPr lang="en-GB" sz="3600" b="0"/>
            </a:br>
            <a:endParaRPr lang="en-GB" sz="3600" b="0" dirty="0"/>
          </a:p>
        </p:txBody>
      </p:sp>
    </p:spTree>
    <p:extLst>
      <p:ext uri="{BB962C8B-B14F-4D97-AF65-F5344CB8AC3E}">
        <p14:creationId xmlns:p14="http://schemas.microsoft.com/office/powerpoint/2010/main" val="2518650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B0786-B984-331A-4983-8146859C57E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77824" y="384173"/>
            <a:ext cx="8001001" cy="6199956"/>
          </a:xfrm>
        </p:spPr>
        <p:txBody>
          <a:bodyPr/>
          <a:lstStyle/>
          <a:p>
            <a:pPr marL="0" indent="0">
              <a:buNone/>
            </a:pPr>
            <a:r>
              <a:rPr lang="en-GB" sz="1800" b="1" dirty="0">
                <a:solidFill>
                  <a:srgbClr val="001E61"/>
                </a:solidFill>
              </a:rPr>
              <a:t>Supporting local economies, boosting leisure and tourism travel and spending</a:t>
            </a:r>
          </a:p>
          <a:p>
            <a:pPr marL="0" indent="0">
              <a:buNone/>
            </a:pPr>
            <a:r>
              <a:rPr lang="en-GB" sz="1800" b="1" dirty="0"/>
              <a:t>Reducing vandalism, antisocial behaviour, making stations feel safe and welcoming</a:t>
            </a:r>
          </a:p>
          <a:p>
            <a:pPr marL="0" indent="0">
              <a:buNone/>
            </a:pPr>
            <a:r>
              <a:rPr lang="en-GB" sz="1800" b="1" dirty="0">
                <a:solidFill>
                  <a:schemeClr val="accent3"/>
                </a:solidFill>
              </a:rPr>
              <a:t>Achievement of common goals and operator KPIs/targets e.g. customer satisfaction, accessibility, safety of women and girls, and beyond</a:t>
            </a:r>
          </a:p>
          <a:p>
            <a:pPr marL="0" indent="0">
              <a:buNone/>
            </a:pPr>
            <a:r>
              <a:rPr lang="en-GB" sz="1800" b="1" dirty="0"/>
              <a:t>Reduces trespass and risk to life, as well as reducing time lost and delays</a:t>
            </a:r>
          </a:p>
          <a:p>
            <a:pPr marL="0" indent="0">
              <a:buNone/>
            </a:pPr>
            <a:r>
              <a:rPr lang="en-GB" sz="1800" b="1" dirty="0">
                <a:solidFill>
                  <a:srgbClr val="001E61"/>
                </a:solidFill>
              </a:rPr>
              <a:t>Generates approximately £129m of annual social value from £7.2m of funding</a:t>
            </a:r>
          </a:p>
          <a:p>
            <a:pPr marL="0" indent="0">
              <a:buNone/>
            </a:pPr>
            <a:r>
              <a:rPr lang="en-GB" sz="1800" b="1" dirty="0"/>
              <a:t>Lines with CRPs annually exceed non-CRP line pax growth between 1% and 2.8% </a:t>
            </a:r>
          </a:p>
          <a:p>
            <a:pPr marL="0" indent="0">
              <a:buNone/>
            </a:pPr>
            <a:r>
              <a:rPr lang="en-GB" sz="1800" b="1" dirty="0">
                <a:solidFill>
                  <a:schemeClr val="accent3"/>
                </a:solidFill>
              </a:rPr>
              <a:t>CRP lines had between 3% and 16% faster passenger number COVID recovery than non-CRP lines (2020-23)</a:t>
            </a:r>
          </a:p>
          <a:p>
            <a:pPr marL="0" indent="0">
              <a:buNone/>
            </a:pPr>
            <a:r>
              <a:rPr lang="en-GB" sz="1800" b="1" dirty="0"/>
              <a:t>Enables asset and incident reporting, supports Service Quality (saving £</a:t>
            </a:r>
            <a:r>
              <a:rPr lang="en-GB" sz="1800" b="1" dirty="0" err="1"/>
              <a:t>ms</a:t>
            </a:r>
            <a:r>
              <a:rPr lang="en-GB" sz="1800" b="1" dirty="0"/>
              <a:t>)</a:t>
            </a:r>
          </a:p>
          <a:p>
            <a:pPr marL="0" indent="0">
              <a:buNone/>
            </a:pPr>
            <a:r>
              <a:rPr lang="en-GB" sz="1800" b="1" dirty="0">
                <a:solidFill>
                  <a:srgbClr val="001E61"/>
                </a:solidFill>
              </a:rPr>
              <a:t>Engaging hard-to-reach communities, boosting future workforce agenda</a:t>
            </a:r>
          </a:p>
          <a:p>
            <a:pPr marL="0" indent="0">
              <a:buNone/>
            </a:pPr>
            <a:r>
              <a:rPr lang="en-GB" sz="1800" b="1" dirty="0"/>
              <a:t>Building confidence in rail use for more than 125,000 people per annum </a:t>
            </a:r>
          </a:p>
          <a:p>
            <a:pPr marL="0" indent="0">
              <a:buNone/>
            </a:pPr>
            <a:r>
              <a:rPr lang="en-GB" sz="1800" b="1" dirty="0">
                <a:solidFill>
                  <a:schemeClr val="accent3"/>
                </a:solidFill>
              </a:rPr>
              <a:t>Bringing joy, passion, and good news stories to rail</a:t>
            </a:r>
          </a:p>
          <a:p>
            <a:pPr marL="0" indent="0">
              <a:buNone/>
            </a:pPr>
            <a:endParaRPr lang="en-GB" sz="1800" b="1" dirty="0"/>
          </a:p>
          <a:p>
            <a:pPr marL="0" indent="0">
              <a:buNone/>
            </a:pPr>
            <a:endParaRPr lang="en-GB" sz="1800" b="1" dirty="0"/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56EE27E7-444B-0B06-E7C8-6E08A02B071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644" t="396" r="3248"/>
          <a:stretch>
            <a:fillRect/>
          </a:stretch>
        </p:blipFill>
        <p:spPr>
          <a:xfrm>
            <a:off x="8378825" y="384173"/>
            <a:ext cx="3812837" cy="5724000"/>
          </a:xfrm>
          <a:custGeom>
            <a:avLst/>
            <a:gdLst>
              <a:gd name="csX0" fmla="*/ 190817 w 3813175"/>
              <a:gd name="csY0" fmla="*/ 0 h 5724523"/>
              <a:gd name="csX1" fmla="*/ 3813175 w 3813175"/>
              <a:gd name="csY1" fmla="*/ 0 h 5724523"/>
              <a:gd name="csX2" fmla="*/ 3813175 w 3813175"/>
              <a:gd name="csY2" fmla="*/ 5724523 h 5724523"/>
              <a:gd name="csX3" fmla="*/ 190817 w 3813175"/>
              <a:gd name="csY3" fmla="*/ 5724523 h 5724523"/>
              <a:gd name="csX4" fmla="*/ 0 w 3813175"/>
              <a:gd name="csY4" fmla="*/ 5533706 h 5724523"/>
              <a:gd name="csX5" fmla="*/ 0 w 3813175"/>
              <a:gd name="csY5" fmla="*/ 190817 h 5724523"/>
              <a:gd name="csX6" fmla="*/ 190817 w 3813175"/>
              <a:gd name="csY6" fmla="*/ 0 h 57245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3813175" h="5724523">
                <a:moveTo>
                  <a:pt x="190817" y="0"/>
                </a:moveTo>
                <a:lnTo>
                  <a:pt x="3813175" y="0"/>
                </a:lnTo>
                <a:lnTo>
                  <a:pt x="3813175" y="5724523"/>
                </a:lnTo>
                <a:lnTo>
                  <a:pt x="190817" y="5724523"/>
                </a:lnTo>
                <a:cubicBezTo>
                  <a:pt x="85486" y="5724523"/>
                  <a:pt x="0" y="5639037"/>
                  <a:pt x="0" y="5533706"/>
                </a:cubicBezTo>
                <a:lnTo>
                  <a:pt x="0" y="190817"/>
                </a:lnTo>
                <a:cubicBezTo>
                  <a:pt x="0" y="85486"/>
                  <a:pt x="85486" y="0"/>
                  <a:pt x="190817" y="0"/>
                </a:cubicBezTo>
                <a:close/>
              </a:path>
            </a:pathLst>
          </a:custGeom>
          <a:solidFill>
            <a:srgbClr val="001E61"/>
          </a:solidFill>
        </p:spPr>
      </p:pic>
    </p:spTree>
    <p:extLst>
      <p:ext uri="{BB962C8B-B14F-4D97-AF65-F5344CB8AC3E}">
        <p14:creationId xmlns:p14="http://schemas.microsoft.com/office/powerpoint/2010/main" val="7701121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399C02B9-E8F5-5C2B-A96A-68BF779D81B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2025" b="12025"/>
          <a:stretch/>
        </p:blipFill>
        <p:spPr>
          <a:solidFill>
            <a:srgbClr val="0055F8"/>
          </a:solidFill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68A99D6-C86E-8ADB-93DF-73A028E997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6390" y="374651"/>
            <a:ext cx="7892043" cy="572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052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F8F0CF-13C2-6B42-E41D-365CB86438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A2DE6C9F-236A-A6C2-0641-55FDCF89DFF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2025" b="12025"/>
          <a:stretch/>
        </p:blipFill>
        <p:spPr>
          <a:solidFill>
            <a:srgbClr val="0055F8"/>
          </a:solidFill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6FBCA08-5DB8-5975-9AC6-F3D43ABF9E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3172" y="374651"/>
            <a:ext cx="8158479" cy="571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4578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695A6A-C6E2-5E44-FDCF-2BDAC2291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DFA6820C-4480-864C-90C1-3D72636A993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2025" b="12025"/>
          <a:stretch/>
        </p:blipFill>
        <p:spPr>
          <a:solidFill>
            <a:srgbClr val="0055F8"/>
          </a:solidFill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8CF3240-2B26-D3AB-53B4-D14AEE1744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9448" y="369858"/>
            <a:ext cx="7654216" cy="5710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0256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961D43-5D91-04AD-DE48-52598A025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C8B91A6A-8BA8-926E-E22F-819E80FA87D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2025" b="12025"/>
          <a:stretch/>
        </p:blipFill>
        <p:spPr>
          <a:solidFill>
            <a:srgbClr val="0055F8"/>
          </a:solidFill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0279EAF-D9A2-AF3A-75F9-85A0AE2F31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5377" y="376512"/>
            <a:ext cx="7394070" cy="5713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9353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1BEF2-B445-F315-151C-C95B1980FC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1DAD7015-1CE8-C1A0-0508-1BC09329F19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2025" b="12025"/>
          <a:stretch/>
        </p:blipFill>
        <p:spPr>
          <a:solidFill>
            <a:srgbClr val="0055F8"/>
          </a:solidFill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A24354D-D5D1-270C-8870-955BE72567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8971" y="374651"/>
            <a:ext cx="7606881" cy="5720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8178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93E1EB-4791-FFCE-E389-BEF78FE95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4E77E0B9-C17C-D428-86C8-7372AF851A4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2025" b="12025"/>
          <a:stretch/>
        </p:blipFill>
        <p:spPr>
          <a:solidFill>
            <a:srgbClr val="0055F8"/>
          </a:solidFill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7AB329B-6278-A46D-E763-16C6627C3C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4172" y="374650"/>
            <a:ext cx="739648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6677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9F024-C478-5CAD-858B-EA8E5FBB1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2513A31D-4C22-FFAC-067A-4ABC5678687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2025" b="12025"/>
          <a:stretch/>
        </p:blipFill>
        <p:spPr>
          <a:solidFill>
            <a:srgbClr val="0055F8"/>
          </a:solidFill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29BE221-EEC8-B8BE-DCCC-D244CE74B1D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8448" y="374651"/>
            <a:ext cx="7396479" cy="571499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8735D57D-510C-AD9C-E7B6-BF6B1E636617}"/>
              </a:ext>
            </a:extLst>
          </p:cNvPr>
          <p:cNvGrpSpPr/>
          <p:nvPr/>
        </p:nvGrpSpPr>
        <p:grpSpPr>
          <a:xfrm>
            <a:off x="1044910" y="374651"/>
            <a:ext cx="8479724" cy="5714999"/>
            <a:chOff x="1140190" y="-430156"/>
            <a:chExt cx="8384443" cy="571918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66B8078-8A2C-BF0A-117E-E6F763A2B7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40190" y="-425450"/>
              <a:ext cx="8384443" cy="5709769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36FE62C-30CE-0BD7-9D34-28DFA2F383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87447" y="-430156"/>
              <a:ext cx="7889928" cy="5719180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91026BE-19E1-FA6F-5D21-A289EFE8918E}"/>
              </a:ext>
            </a:extLst>
          </p:cNvPr>
          <p:cNvGrpSpPr/>
          <p:nvPr/>
        </p:nvGrpSpPr>
        <p:grpSpPr>
          <a:xfrm>
            <a:off x="926922" y="374651"/>
            <a:ext cx="8479724" cy="5709769"/>
            <a:chOff x="1006811" y="368983"/>
            <a:chExt cx="8479724" cy="5719619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65A9EF1-D7DF-DDFE-2384-1FD749E5D3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06811" y="378833"/>
              <a:ext cx="8479724" cy="5709769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B1748F1-6D64-FC85-4CBB-F61BF3B944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68178" y="368983"/>
              <a:ext cx="7396479" cy="57196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04407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62BB778-5758-3938-B3DE-2AEB68505680}"/>
              </a:ext>
            </a:extLst>
          </p:cNvPr>
          <p:cNvSpPr txBox="1"/>
          <p:nvPr/>
        </p:nvSpPr>
        <p:spPr>
          <a:xfrm>
            <a:off x="2286000" y="642798"/>
            <a:ext cx="9521824" cy="203325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8000" b="0" i="0">
                <a:solidFill>
                  <a:schemeClr val="bg1"/>
                </a:solidFill>
                <a:latin typeface="Rail Alphabet 3 Black" panose="020B0504010101010104" pitchFamily="34" charset="77"/>
                <a:ea typeface="+mj-ea"/>
                <a:cs typeface="Rail Alphabet 3 Black" panose="020B0504010101010104" pitchFamily="34" charset="77"/>
              </a:defRPr>
            </a:lvl1pPr>
          </a:lstStyle>
          <a:p>
            <a:pPr lvl="0"/>
            <a:r>
              <a:rPr lang="en-GB" sz="8800" dirty="0"/>
              <a:t>Thank you</a:t>
            </a:r>
          </a:p>
          <a:p>
            <a:pPr lvl="0"/>
            <a:endParaRPr lang="en-GB" sz="8800" dirty="0"/>
          </a:p>
          <a:p>
            <a:pPr lvl="0"/>
            <a:r>
              <a:rPr lang="en-GB" sz="3200" dirty="0"/>
              <a:t>Daisy.ChapmanChamberlain@dftoperator.co.uk</a:t>
            </a:r>
          </a:p>
          <a:p>
            <a:pPr lvl="0"/>
            <a:r>
              <a:rPr lang="en-GB" sz="3200" dirty="0"/>
              <a:t>LinkedIn: Daisy Chapman-Chamberlain</a:t>
            </a:r>
          </a:p>
          <a:p>
            <a:pPr lvl="0"/>
            <a:endParaRPr lang="en-GB" sz="8800" dirty="0"/>
          </a:p>
        </p:txBody>
      </p:sp>
    </p:spTree>
    <p:extLst>
      <p:ext uri="{BB962C8B-B14F-4D97-AF65-F5344CB8AC3E}">
        <p14:creationId xmlns:p14="http://schemas.microsoft.com/office/powerpoint/2010/main" val="1462979787"/>
      </p:ext>
    </p:extLst>
  </p:cSld>
  <p:clrMapOvr>
    <a:masterClrMapping/>
  </p:clrMapOvr>
</p:sld>
</file>

<file path=ppt/theme/theme1.xml><?xml version="1.0" encoding="utf-8"?>
<a:theme xmlns:a="http://schemas.openxmlformats.org/drawingml/2006/main" name="Great British Railways">
  <a:themeElements>
    <a:clrScheme name="Great British Railways">
      <a:dk1>
        <a:srgbClr val="0B0C0E"/>
      </a:dk1>
      <a:lt1>
        <a:srgbClr val="FFFFFF"/>
      </a:lt1>
      <a:dk2>
        <a:srgbClr val="000F30"/>
      </a:dk2>
      <a:lt2>
        <a:srgbClr val="F7F9FF"/>
      </a:lt2>
      <a:accent1>
        <a:srgbClr val="004EFF"/>
      </a:accent1>
      <a:accent2>
        <a:srgbClr val="001E61"/>
      </a:accent2>
      <a:accent3>
        <a:srgbClr val="E60000"/>
      </a:accent3>
      <a:accent4>
        <a:srgbClr val="59D0E6"/>
      </a:accent4>
      <a:accent5>
        <a:srgbClr val="5F44E9"/>
      </a:accent5>
      <a:accent6>
        <a:srgbClr val="DF005D"/>
      </a:accent6>
      <a:hlink>
        <a:srgbClr val="467886"/>
      </a:hlink>
      <a:folHlink>
        <a:srgbClr val="96607D"/>
      </a:folHlink>
    </a:clrScheme>
    <a:fontScheme name="GBR fonts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 options">
  <a:themeElements>
    <a:clrScheme name="Custom 2">
      <a:dk1>
        <a:srgbClr val="0A0C0E"/>
      </a:dk1>
      <a:lt1>
        <a:srgbClr val="FEFFFF"/>
      </a:lt1>
      <a:dk2>
        <a:srgbClr val="000F30"/>
      </a:dk2>
      <a:lt2>
        <a:srgbClr val="F6F9FF"/>
      </a:lt2>
      <a:accent1>
        <a:srgbClr val="004EFE"/>
      </a:accent1>
      <a:accent2>
        <a:srgbClr val="001D60"/>
      </a:accent2>
      <a:accent3>
        <a:srgbClr val="E60000"/>
      </a:accent3>
      <a:accent4>
        <a:srgbClr val="59CFE6"/>
      </a:accent4>
      <a:accent5>
        <a:srgbClr val="5F43E8"/>
      </a:accent5>
      <a:accent6>
        <a:srgbClr val="DE005C"/>
      </a:accent6>
      <a:hlink>
        <a:srgbClr val="004EFE"/>
      </a:hlink>
      <a:folHlink>
        <a:srgbClr val="5F43E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04a47f3-9bf8-4a09-909e-697f2ff45180">
      <Terms xmlns="http://schemas.microsoft.com/office/infopath/2007/PartnerControls"/>
    </lcf76f155ced4ddcb4097134ff3c332f>
    <TaxCatchAll xmlns="f70fc51b-0922-43dc-875f-7a3366134006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56919A19BD32141A9E2DE815870EC2F" ma:contentTypeVersion="15" ma:contentTypeDescription="Create a new document." ma:contentTypeScope="" ma:versionID="e11bf8140e03ae93aad9091e70da0f48">
  <xsd:schema xmlns:xsd="http://www.w3.org/2001/XMLSchema" xmlns:xs="http://www.w3.org/2001/XMLSchema" xmlns:p="http://schemas.microsoft.com/office/2006/metadata/properties" xmlns:ns2="7a29bd9e-67ab-457a-a7f3-e7a807455aad" xmlns:ns3="5e0e8931-97fa-4d18-8b14-8f75b0e5c3f5" xmlns:ns4="a023e530-cf98-4a16-8a7a-1753d17a26fd" targetNamespace="http://schemas.microsoft.com/office/2006/metadata/properties" ma:root="true" ma:fieldsID="3af85299c8988e032649d061a249209a" ns2:_="" ns3:_="" ns4:_="">
    <xsd:import namespace="7a29bd9e-67ab-457a-a7f3-e7a807455aad"/>
    <xsd:import namespace="5e0e8931-97fa-4d18-8b14-8f75b0e5c3f5"/>
    <xsd:import namespace="a023e530-cf98-4a16-8a7a-1753d17a26fd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DateTaken" minOccurs="0"/>
                <xsd:element ref="ns3:lcf76f155ced4ddcb4097134ff3c332f" minOccurs="0"/>
                <xsd:element ref="ns4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Location" minOccurs="0"/>
                <xsd:element ref="ns3:daa0530053ad4d20aa565ac06f300f4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29bd9e-67ab-457a-a7f3-e7a807455aad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0e8931-97fa-4d18-8b14-8f75b0e5c3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8e89bcca-d77b-429e-a31c-3f7c234e70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daa0530053ad4d20aa565ac06f300f4d" ma:index="24" nillable="true" ma:taxonomy="true" ma:internalName="daa0530053ad4d20aa565ac06f300f4d" ma:taxonomyFieldName="Tags" ma:displayName="Tags" ma:readOnly="false" ma:default="" ma:fieldId="{daa05300-53ad-4d20-aa56-5ac06f300f4d}" ma:taxonomyMulti="true" ma:sspId="8e89bcca-d77b-429e-a31c-3f7c234e7016" ma:termSetId="12c369a5-9cc9-496c-878a-11e31d30a4c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23e530-cf98-4a16-8a7a-1753d17a26fd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5da1ecf5-6bc1-4b17-8c09-0c91d839ff26}" ma:internalName="TaxCatchAll" ma:showField="CatchAllData" ma:web="a023e530-cf98-4a16-8a7a-1753d17a26f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4D4C8B5418364D8D779720870E289A" ma:contentTypeVersion="19" ma:contentTypeDescription="Create a new document." ma:contentTypeScope="" ma:versionID="3ea64bda1b70492304c776172953fe2b">
  <xsd:schema xmlns:xsd="http://www.w3.org/2001/XMLSchema" xmlns:xs="http://www.w3.org/2001/XMLSchema" xmlns:p="http://schemas.microsoft.com/office/2006/metadata/properties" xmlns:ns2="104a47f3-9bf8-4a09-909e-697f2ff45180" xmlns:ns3="f70fc51b-0922-43dc-875f-7a3366134006" targetNamespace="http://schemas.microsoft.com/office/2006/metadata/properties" ma:root="true" ma:fieldsID="9d22ecf9b4e93da04bcc450c719ac791" ns2:_="" ns3:_="">
    <xsd:import namespace="104a47f3-9bf8-4a09-909e-697f2ff45180"/>
    <xsd:import namespace="f70fc51b-0922-43dc-875f-7a336613400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4a47f3-9bf8-4a09-909e-697f2ff451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33c67136-3742-4b7c-9ff6-53771da8d31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0fc51b-0922-43dc-875f-7a3366134006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1ccd247-f873-479e-8766-d4e87f18d8b3}" ma:internalName="TaxCatchAll" ma:showField="CatchAllData" ma:web="f70fc51b-0922-43dc-875f-7a336613400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/>
</file>

<file path=customXml/item5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72308B2-2CD8-4D2C-A7B6-99426D6B6E0B}">
  <ds:schemaRefs>
    <ds:schemaRef ds:uri="http://schemas.microsoft.com/office/infopath/2007/PartnerControls"/>
    <ds:schemaRef ds:uri="7a29bd9e-67ab-457a-a7f3-e7a807455aad"/>
    <ds:schemaRef ds:uri="dd1888da-9fc4-441e-9164-acd851faebe6"/>
    <ds:schemaRef ds:uri="http://purl.org/dc/elements/1.1/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391313bb-2f9c-4211-849f-802afacaecee"/>
    <ds:schemaRef ds:uri="http://schemas.microsoft.com/office/2006/metadata/properties"/>
    <ds:schemaRef ds:uri="http://www.w3.org/XML/1998/namespace"/>
    <ds:schemaRef ds:uri="5e0e8931-97fa-4d18-8b14-8f75b0e5c3f5"/>
    <ds:schemaRef ds:uri="a023e530-cf98-4a16-8a7a-1753d17a26fd"/>
  </ds:schemaRefs>
</ds:datastoreItem>
</file>

<file path=customXml/itemProps2.xml><?xml version="1.0" encoding="utf-8"?>
<ds:datastoreItem xmlns:ds="http://schemas.openxmlformats.org/officeDocument/2006/customXml" ds:itemID="{CE2C13FB-2472-4AFD-9C8C-4B42A7D1575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a29bd9e-67ab-457a-a7f3-e7a807455aad"/>
    <ds:schemaRef ds:uri="5e0e8931-97fa-4d18-8b14-8f75b0e5c3f5"/>
    <ds:schemaRef ds:uri="a023e530-cf98-4a16-8a7a-1753d17a26f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6FC89C8-45C7-42B5-9D94-0F004DE03F82}"/>
</file>

<file path=customXml/itemProps4.xml><?xml version="1.0" encoding="utf-8"?>
<ds:datastoreItem xmlns:ds="http://schemas.openxmlformats.org/officeDocument/2006/customXml" ds:itemID="{6229FC2D-4EA2-4739-8513-72AA5E968B2A}">
  <ds:schemaRefs>
    <ds:schemaRef ds:uri="http://schemas.microsoft.com/sharepoint/events"/>
  </ds:schemaRefs>
</ds:datastoreItem>
</file>

<file path=customXml/itemProps5.xml><?xml version="1.0" encoding="utf-8"?>
<ds:datastoreItem xmlns:ds="http://schemas.openxmlformats.org/officeDocument/2006/customXml" ds:itemID="{444E06B6-4F71-4678-A10E-6EF0563B9A0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5214</TotalTime>
  <Words>266</Words>
  <Application>Microsoft Office PowerPoint</Application>
  <PresentationFormat>Widescreen</PresentationFormat>
  <Paragraphs>20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Rail Alphabet 3</vt:lpstr>
      <vt:lpstr>Aptos</vt:lpstr>
      <vt:lpstr>Arial</vt:lpstr>
      <vt:lpstr>Wingdings</vt:lpstr>
      <vt:lpstr>Rail Alphabet 3 Black</vt:lpstr>
      <vt:lpstr>Great British Railways</vt:lpstr>
      <vt:lpstr>Custom Design options</vt:lpstr>
      <vt:lpstr>“A railway station is something that can generate a city.”</vt:lpstr>
      <vt:lpstr>The Department for Transport Operator and Community Rail   Why me, why now, and what next? </vt:lpstr>
      <vt:lpstr>The Future of Rail   Image from: gov.uk - Holding Great British Railways to account: House of Commons Railway Bill factsheet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Gareth Peate</dc:creator>
  <cp:lastModifiedBy>Daisy Chapman Chamberlain</cp:lastModifiedBy>
  <cp:revision>93</cp:revision>
  <dcterms:created xsi:type="dcterms:W3CDTF">2026-04-14T14:22:40Z</dcterms:created>
  <dcterms:modified xsi:type="dcterms:W3CDTF">2026-10-12T16:17:08Z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a42938fe-46ff-4fc5-bdf5-f47cfae33277_Extended_MSFT_Method">
    <vt:lpwstr>Standard</vt:lpwstr>
  </property>
  <property fmtid="{D5CDD505-2E9C-101B-9397-08002B2CF9AE}" pid="3" name="ClassificationContentMarkingFooterLocations">
    <vt:lpwstr>Great British Railways:4\Custom Design options:5</vt:lpwstr>
  </property>
  <property fmtid="{D5CDD505-2E9C-101B-9397-08002B2CF9AE}" pid="4" name="ClassificationContentMarkingFooterText">
    <vt:lpwstr>This has been classified as Official-Sensitive</vt:lpwstr>
  </property>
  <property fmtid="{D5CDD505-2E9C-101B-9397-08002B2CF9AE}" pid="5" name="ContentTypeId">
    <vt:lpwstr>0x010100DB4D4C8B5418364D8D779720870E289A</vt:lpwstr>
  </property>
  <property fmtid="{D5CDD505-2E9C-101B-9397-08002B2CF9AE}" pid="6" name="MSIP_Label_a42938fe-46ff-4fc5-bdf5-f47cfae33277_Removed">
    <vt:lpwstr>False</vt:lpwstr>
  </property>
  <property fmtid="{D5CDD505-2E9C-101B-9397-08002B2CF9AE}" pid="7" name="MSIP_Label_a42938fe-46ff-4fc5-bdf5-f47cfae33277_ActionId">
    <vt:lpwstr>509a6aea-cdf1-4115-b9f9-e42dbab453d9</vt:lpwstr>
  </property>
  <property fmtid="{D5CDD505-2E9C-101B-9397-08002B2CF9AE}" pid="8" name="MSIP_Label_a42938fe-46ff-4fc5-bdf5-f47cfae33277_Name">
    <vt:lpwstr>OFFICIAL-SENSITIVE</vt:lpwstr>
  </property>
  <property fmtid="{D5CDD505-2E9C-101B-9397-08002B2CF9AE}" pid="9" name="MSIP_Label_a42938fe-46ff-4fc5-bdf5-f47cfae33277_SetDate">
    <vt:lpwstr>2026-07-17T07:20:59Z</vt:lpwstr>
  </property>
  <property fmtid="{D5CDD505-2E9C-101B-9397-08002B2CF9AE}" pid="10" name="MSIP_Label_a42938fe-46ff-4fc5-bdf5-f47cfae33277_SiteId">
    <vt:lpwstr>c22cc3e1-5d7f-4f4d-be03-d5a158cc9409</vt:lpwstr>
  </property>
  <property fmtid="{D5CDD505-2E9C-101B-9397-08002B2CF9AE}" pid="11" name="MSIP_Label_a42938fe-46ff-4fc5-bdf5-f47cfae33277_Enabled">
    <vt:lpwstr>True</vt:lpwstr>
  </property>
  <property fmtid="{D5CDD505-2E9C-101B-9397-08002B2CF9AE}" pid="12" name="MediaServiceImageTags">
    <vt:lpwstr/>
  </property>
  <property fmtid="{D5CDD505-2E9C-101B-9397-08002B2CF9AE}" pid="13" name="Tags">
    <vt:lpwstr/>
  </property>
  <property fmtid="{D5CDD505-2E9C-101B-9397-08002B2CF9AE}" pid="14" name="MSIP_Label_bb81b0c1-8ba4-4c1f-9e62-2cbe10bd1731_Enabled">
    <vt:lpwstr>true</vt:lpwstr>
  </property>
  <property fmtid="{D5CDD505-2E9C-101B-9397-08002B2CF9AE}" pid="15" name="MSIP_Label_bb81b0c1-8ba4-4c1f-9e62-2cbe10bd1731_SetDate">
    <vt:lpwstr>2026-10-12T14:33:47Z</vt:lpwstr>
  </property>
  <property fmtid="{D5CDD505-2E9C-101B-9397-08002B2CF9AE}" pid="16" name="MSIP_Label_bb81b0c1-8ba4-4c1f-9e62-2cbe10bd1731_Method">
    <vt:lpwstr>Standard</vt:lpwstr>
  </property>
  <property fmtid="{D5CDD505-2E9C-101B-9397-08002B2CF9AE}" pid="17" name="MSIP_Label_bb81b0c1-8ba4-4c1f-9e62-2cbe10bd1731_Name">
    <vt:lpwstr>OFFICIAL</vt:lpwstr>
  </property>
  <property fmtid="{D5CDD505-2E9C-101B-9397-08002B2CF9AE}" pid="18" name="MSIP_Label_bb81b0c1-8ba4-4c1f-9e62-2cbe10bd1731_SiteId">
    <vt:lpwstr>9172713e-a87d-450a-9421-0e9cff867528</vt:lpwstr>
  </property>
  <property fmtid="{D5CDD505-2E9C-101B-9397-08002B2CF9AE}" pid="19" name="MSIP_Label_bb81b0c1-8ba4-4c1f-9e62-2cbe10bd1731_ActionId">
    <vt:lpwstr>e50aa379-eba5-4d27-a7a7-c73820b4ed57</vt:lpwstr>
  </property>
  <property fmtid="{D5CDD505-2E9C-101B-9397-08002B2CF9AE}" pid="20" name="MSIP_Label_bb81b0c1-8ba4-4c1f-9e62-2cbe10bd1731_ContentBits">
    <vt:lpwstr>1</vt:lpwstr>
  </property>
  <property fmtid="{D5CDD505-2E9C-101B-9397-08002B2CF9AE}" pid="21" name="MSIP_Label_bb81b0c1-8ba4-4c1f-9e62-2cbe10bd1731_Tag">
    <vt:lpwstr>10, 3, 0, 1</vt:lpwstr>
  </property>
  <property fmtid="{D5CDD505-2E9C-101B-9397-08002B2CF9AE}" pid="22" name="ClassificationContentMarkingHeaderLocations">
    <vt:lpwstr>Great British Railways:4\Custom Design options:6</vt:lpwstr>
  </property>
  <property fmtid="{D5CDD505-2E9C-101B-9397-08002B2CF9AE}" pid="23" name="ClassificationContentMarkingHeaderText">
    <vt:lpwstr>OFFICIAL</vt:lpwstr>
  </property>
</Properties>
</file>