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2" r:id="rId7"/>
    <p:sldId id="263" r:id="rId8"/>
    <p:sldId id="258"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85C500-8C2F-4AA0-B29F-282065504FC9}" v="20" dt="2026-10-21T15:39:22.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233"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ian Renshaw" userId="e0294302-c51c-4d7a-874c-6eaad9c544d9" providerId="ADAL" clId="{A1663A4E-5DEB-461A-A96C-2E33A4FDF1A9}"/>
    <pc:docChg chg="undo custSel addSld delSld modSld sldOrd">
      <pc:chgData name="Gillian Renshaw" userId="e0294302-c51c-4d7a-874c-6eaad9c544d9" providerId="ADAL" clId="{A1663A4E-5DEB-461A-A96C-2E33A4FDF1A9}" dt="2026-10-09T13:38:01.027" v="796" actId="6549"/>
      <pc:docMkLst>
        <pc:docMk/>
      </pc:docMkLst>
      <pc:sldChg chg="modTransition">
        <pc:chgData name="Gillian Renshaw" userId="e0294302-c51c-4d7a-874c-6eaad9c544d9" providerId="ADAL" clId="{A1663A4E-5DEB-461A-A96C-2E33A4FDF1A9}" dt="2026-10-09T11:29:08.935" v="364"/>
        <pc:sldMkLst>
          <pc:docMk/>
          <pc:sldMk cId="1222539128" sldId="256"/>
        </pc:sldMkLst>
      </pc:sldChg>
      <pc:sldChg chg="addSp delSp modSp mod modTransition setBg modAnim">
        <pc:chgData name="Gillian Renshaw" userId="e0294302-c51c-4d7a-874c-6eaad9c544d9" providerId="ADAL" clId="{A1663A4E-5DEB-461A-A96C-2E33A4FDF1A9}" dt="2026-10-09T11:57:30.103" v="386"/>
        <pc:sldMkLst>
          <pc:docMk/>
          <pc:sldMk cId="3093005025" sldId="257"/>
        </pc:sldMkLst>
        <pc:spChg chg="add mod">
          <ac:chgData name="Gillian Renshaw" userId="e0294302-c51c-4d7a-874c-6eaad9c544d9" providerId="ADAL" clId="{A1663A4E-5DEB-461A-A96C-2E33A4FDF1A9}" dt="2026-10-08T11:23:35.207" v="313" actId="1076"/>
          <ac:spMkLst>
            <pc:docMk/>
            <pc:sldMk cId="3093005025" sldId="257"/>
            <ac:spMk id="14" creationId="{EA52DF22-A571-AE36-6F83-F3D57CBFD393}"/>
          </ac:spMkLst>
        </pc:spChg>
        <pc:spChg chg="add mod">
          <ac:chgData name="Gillian Renshaw" userId="e0294302-c51c-4d7a-874c-6eaad9c544d9" providerId="ADAL" clId="{A1663A4E-5DEB-461A-A96C-2E33A4FDF1A9}" dt="2026-10-08T11:17:40.084" v="115" actId="21"/>
          <ac:spMkLst>
            <pc:docMk/>
            <pc:sldMk cId="3093005025" sldId="257"/>
            <ac:spMk id="15" creationId="{799F56A6-30ED-5F6E-3822-C39E1F671F37}"/>
          </ac:spMkLst>
        </pc:spChg>
        <pc:spChg chg="add mod">
          <ac:chgData name="Gillian Renshaw" userId="e0294302-c51c-4d7a-874c-6eaad9c544d9" providerId="ADAL" clId="{A1663A4E-5DEB-461A-A96C-2E33A4FDF1A9}" dt="2026-10-08T11:18:33.750" v="129" actId="1076"/>
          <ac:spMkLst>
            <pc:docMk/>
            <pc:sldMk cId="3093005025" sldId="257"/>
            <ac:spMk id="16" creationId="{651EE2C3-D361-3FEF-A36A-0394A4CAC431}"/>
          </ac:spMkLst>
        </pc:spChg>
        <pc:spChg chg="add mod">
          <ac:chgData name="Gillian Renshaw" userId="e0294302-c51c-4d7a-874c-6eaad9c544d9" providerId="ADAL" clId="{A1663A4E-5DEB-461A-A96C-2E33A4FDF1A9}" dt="2026-10-08T11:21:00.541" v="283" actId="6549"/>
          <ac:spMkLst>
            <pc:docMk/>
            <pc:sldMk cId="3093005025" sldId="257"/>
            <ac:spMk id="17" creationId="{6B261013-C755-1FE2-5001-CFCB18C47090}"/>
          </ac:spMkLst>
        </pc:spChg>
        <pc:spChg chg="add">
          <ac:chgData name="Gillian Renshaw" userId="e0294302-c51c-4d7a-874c-6eaad9c544d9" providerId="ADAL" clId="{A1663A4E-5DEB-461A-A96C-2E33A4FDF1A9}" dt="2026-10-08T11:12:32.326" v="15" actId="26606"/>
          <ac:spMkLst>
            <pc:docMk/>
            <pc:sldMk cId="3093005025" sldId="257"/>
            <ac:spMk id="30" creationId="{8950AD4C-6AF3-49F8-94E1-DBCAFB39478B}"/>
          </ac:spMkLst>
        </pc:spChg>
        <pc:spChg chg="add">
          <ac:chgData name="Gillian Renshaw" userId="e0294302-c51c-4d7a-874c-6eaad9c544d9" providerId="ADAL" clId="{A1663A4E-5DEB-461A-A96C-2E33A4FDF1A9}" dt="2026-10-08T11:12:32.326" v="15" actId="26606"/>
          <ac:spMkLst>
            <pc:docMk/>
            <pc:sldMk cId="3093005025" sldId="257"/>
            <ac:spMk id="31" creationId="{8DBEAE55-3EA1-41D7-A212-5F7D8986C1F2}"/>
          </ac:spMkLst>
        </pc:spChg>
        <pc:spChg chg="add">
          <ac:chgData name="Gillian Renshaw" userId="e0294302-c51c-4d7a-874c-6eaad9c544d9" providerId="ADAL" clId="{A1663A4E-5DEB-461A-A96C-2E33A4FDF1A9}" dt="2026-10-08T11:12:32.326" v="15" actId="26606"/>
          <ac:spMkLst>
            <pc:docMk/>
            <pc:sldMk cId="3093005025" sldId="257"/>
            <ac:spMk id="32" creationId="{CFC5F0E7-644F-4101-BE72-12825CF537E7}"/>
          </ac:spMkLst>
        </pc:spChg>
        <pc:spChg chg="add">
          <ac:chgData name="Gillian Renshaw" userId="e0294302-c51c-4d7a-874c-6eaad9c544d9" providerId="ADAL" clId="{A1663A4E-5DEB-461A-A96C-2E33A4FDF1A9}" dt="2026-10-08T11:12:32.326" v="15" actId="26606"/>
          <ac:spMkLst>
            <pc:docMk/>
            <pc:sldMk cId="3093005025" sldId="257"/>
            <ac:spMk id="33" creationId="{B1F9B6B4-B0C4-45C6-A086-901C960D03E7}"/>
          </ac:spMkLst>
        </pc:spChg>
        <pc:picChg chg="add mod">
          <ac:chgData name="Gillian Renshaw" userId="e0294302-c51c-4d7a-874c-6eaad9c544d9" providerId="ADAL" clId="{A1663A4E-5DEB-461A-A96C-2E33A4FDF1A9}" dt="2026-10-08T11:12:32.326" v="15" actId="26606"/>
          <ac:picMkLst>
            <pc:docMk/>
            <pc:sldMk cId="3093005025" sldId="257"/>
            <ac:picMk id="13" creationId="{A6D316A6-075A-C6B3-E156-4592327DD6A8}"/>
          </ac:picMkLst>
        </pc:picChg>
      </pc:sldChg>
      <pc:sldChg chg="addSp delSp modSp mod setBg modAnim">
        <pc:chgData name="Gillian Renshaw" userId="e0294302-c51c-4d7a-874c-6eaad9c544d9" providerId="ADAL" clId="{A1663A4E-5DEB-461A-A96C-2E33A4FDF1A9}" dt="2026-10-09T13:38:01.027" v="796" actId="6549"/>
        <pc:sldMkLst>
          <pc:docMk/>
          <pc:sldMk cId="1205204019" sldId="258"/>
        </pc:sldMkLst>
        <pc:spChg chg="add mod">
          <ac:chgData name="Gillian Renshaw" userId="e0294302-c51c-4d7a-874c-6eaad9c544d9" providerId="ADAL" clId="{A1663A4E-5DEB-461A-A96C-2E33A4FDF1A9}" dt="2026-10-09T13:37:16.088" v="781" actId="1076"/>
          <ac:spMkLst>
            <pc:docMk/>
            <pc:sldMk cId="1205204019" sldId="258"/>
            <ac:spMk id="4" creationId="{DBDCFF2E-CAB0-5267-5AE1-F36939629A7E}"/>
          </ac:spMkLst>
        </pc:spChg>
        <pc:spChg chg="add mod">
          <ac:chgData name="Gillian Renshaw" userId="e0294302-c51c-4d7a-874c-6eaad9c544d9" providerId="ADAL" clId="{A1663A4E-5DEB-461A-A96C-2E33A4FDF1A9}" dt="2026-10-09T13:38:01.027" v="796" actId="6549"/>
          <ac:spMkLst>
            <pc:docMk/>
            <pc:sldMk cId="1205204019" sldId="258"/>
            <ac:spMk id="6" creationId="{2FA8D095-32C6-87BF-7BD7-CB9626E02D33}"/>
          </ac:spMkLst>
        </pc:spChg>
        <pc:spChg chg="add">
          <ac:chgData name="Gillian Renshaw" userId="e0294302-c51c-4d7a-874c-6eaad9c544d9" providerId="ADAL" clId="{A1663A4E-5DEB-461A-A96C-2E33A4FDF1A9}" dt="2026-10-09T13:35:10.124" v="759" actId="26606"/>
          <ac:spMkLst>
            <pc:docMk/>
            <pc:sldMk cId="1205204019" sldId="258"/>
            <ac:spMk id="11" creationId="{79BB35BC-D5C2-4C8B-A22A-A71E6191913B}"/>
          </ac:spMkLst>
        </pc:spChg>
        <pc:picChg chg="add mod ord">
          <ac:chgData name="Gillian Renshaw" userId="e0294302-c51c-4d7a-874c-6eaad9c544d9" providerId="ADAL" clId="{A1663A4E-5DEB-461A-A96C-2E33A4FDF1A9}" dt="2026-10-09T13:35:10.124" v="759" actId="26606"/>
          <ac:picMkLst>
            <pc:docMk/>
            <pc:sldMk cId="1205204019" sldId="258"/>
            <ac:picMk id="3" creationId="{2AA97ED1-F856-59BF-C974-F91694AF9A48}"/>
          </ac:picMkLst>
        </pc:picChg>
      </pc:sldChg>
      <pc:sldChg chg="addSp delSp modSp mod setBg">
        <pc:chgData name="Gillian Renshaw" userId="e0294302-c51c-4d7a-874c-6eaad9c544d9" providerId="ADAL" clId="{A1663A4E-5DEB-461A-A96C-2E33A4FDF1A9}" dt="2026-10-09T13:23:47.735" v="754" actId="1076"/>
        <pc:sldMkLst>
          <pc:docMk/>
          <pc:sldMk cId="365427301" sldId="259"/>
        </pc:sldMkLst>
        <pc:spChg chg="add mod">
          <ac:chgData name="Gillian Renshaw" userId="e0294302-c51c-4d7a-874c-6eaad9c544d9" providerId="ADAL" clId="{A1663A4E-5DEB-461A-A96C-2E33A4FDF1A9}" dt="2026-10-09T13:23:47.735" v="754" actId="1076"/>
          <ac:spMkLst>
            <pc:docMk/>
            <pc:sldMk cId="365427301" sldId="259"/>
            <ac:spMk id="2" creationId="{84F52506-2628-9780-1DC1-89B3ABB7C56B}"/>
          </ac:spMkLst>
        </pc:spChg>
        <pc:spChg chg="add">
          <ac:chgData name="Gillian Renshaw" userId="e0294302-c51c-4d7a-874c-6eaad9c544d9" providerId="ADAL" clId="{A1663A4E-5DEB-461A-A96C-2E33A4FDF1A9}" dt="2026-10-09T13:22:36.349" v="741" actId="26606"/>
          <ac:spMkLst>
            <pc:docMk/>
            <pc:sldMk cId="365427301" sldId="259"/>
            <ac:spMk id="17" creationId="{3C54F4CE-85F0-46ED-80DA-9518C9251AD1}"/>
          </ac:spMkLst>
        </pc:spChg>
        <pc:spChg chg="add">
          <ac:chgData name="Gillian Renshaw" userId="e0294302-c51c-4d7a-874c-6eaad9c544d9" providerId="ADAL" clId="{A1663A4E-5DEB-461A-A96C-2E33A4FDF1A9}" dt="2026-10-09T13:22:36.349" v="741" actId="26606"/>
          <ac:spMkLst>
            <pc:docMk/>
            <pc:sldMk cId="365427301" sldId="259"/>
            <ac:spMk id="18" creationId="{DADD1FCA-8ACB-4958-81DD-4CDD6D3E1921}"/>
          </ac:spMkLst>
        </pc:spChg>
        <pc:picChg chg="add mod modCrop">
          <ac:chgData name="Gillian Renshaw" userId="e0294302-c51c-4d7a-874c-6eaad9c544d9" providerId="ADAL" clId="{A1663A4E-5DEB-461A-A96C-2E33A4FDF1A9}" dt="2026-10-09T13:22:36.349" v="741" actId="26606"/>
          <ac:picMkLst>
            <pc:docMk/>
            <pc:sldMk cId="365427301" sldId="259"/>
            <ac:picMk id="4" creationId="{02550D13-F2DC-E8DB-2857-BCC88517C7CC}"/>
          </ac:picMkLst>
        </pc:picChg>
      </pc:sldChg>
      <pc:sldChg chg="addSp modSp new ord modTransition modAnim">
        <pc:chgData name="Gillian Renshaw" userId="e0294302-c51c-4d7a-874c-6eaad9c544d9" providerId="ADAL" clId="{A1663A4E-5DEB-461A-A96C-2E33A4FDF1A9}" dt="2026-10-09T13:24:24.555" v="756"/>
        <pc:sldMkLst>
          <pc:docMk/>
          <pc:sldMk cId="2997982953" sldId="262"/>
        </pc:sldMkLst>
        <pc:picChg chg="add mod">
          <ac:chgData name="Gillian Renshaw" userId="e0294302-c51c-4d7a-874c-6eaad9c544d9" providerId="ADAL" clId="{A1663A4E-5DEB-461A-A96C-2E33A4FDF1A9}" dt="2026-10-08T11:29:01.689" v="314"/>
          <ac:picMkLst>
            <pc:docMk/>
            <pc:sldMk cId="2997982953" sldId="262"/>
            <ac:picMk id="2" creationId="{8A59F4FC-B934-EFF1-1DBA-66E5A92B512D}"/>
          </ac:picMkLst>
        </pc:picChg>
      </pc:sldChg>
      <pc:sldChg chg="addSp delSp modSp new mod modTransition setBg modAnim">
        <pc:chgData name="Gillian Renshaw" userId="e0294302-c51c-4d7a-874c-6eaad9c544d9" providerId="ADAL" clId="{A1663A4E-5DEB-461A-A96C-2E33A4FDF1A9}" dt="2026-10-09T13:24:36.305" v="758"/>
        <pc:sldMkLst>
          <pc:docMk/>
          <pc:sldMk cId="3882631428" sldId="263"/>
        </pc:sldMkLst>
        <pc:spChg chg="add">
          <ac:chgData name="Gillian Renshaw" userId="e0294302-c51c-4d7a-874c-6eaad9c544d9" providerId="ADAL" clId="{A1663A4E-5DEB-461A-A96C-2E33A4FDF1A9}" dt="2026-10-09T11:18:58.650" v="362" actId="26606"/>
          <ac:spMkLst>
            <pc:docMk/>
            <pc:sldMk cId="3882631428" sldId="263"/>
            <ac:spMk id="51" creationId="{32BC26D8-82FB-445E-AA49-62A77D7C1EE0}"/>
          </ac:spMkLst>
        </pc:spChg>
        <pc:spChg chg="add">
          <ac:chgData name="Gillian Renshaw" userId="e0294302-c51c-4d7a-874c-6eaad9c544d9" providerId="ADAL" clId="{A1663A4E-5DEB-461A-A96C-2E33A4FDF1A9}" dt="2026-10-09T11:18:58.650" v="362" actId="26606"/>
          <ac:spMkLst>
            <pc:docMk/>
            <pc:sldMk cId="3882631428" sldId="263"/>
            <ac:spMk id="54" creationId="{CB44330D-EA18-4254-AA95-EB49948539B8}"/>
          </ac:spMkLst>
        </pc:spChg>
        <pc:picChg chg="add mod">
          <ac:chgData name="Gillian Renshaw" userId="e0294302-c51c-4d7a-874c-6eaad9c544d9" providerId="ADAL" clId="{A1663A4E-5DEB-461A-A96C-2E33A4FDF1A9}" dt="2026-10-09T11:18:58.650" v="362" actId="26606"/>
          <ac:picMkLst>
            <pc:docMk/>
            <pc:sldMk cId="3882631428" sldId="263"/>
            <ac:picMk id="4" creationId="{21853B2F-225F-902C-65DF-B7A6BAA8A7D7}"/>
          </ac:picMkLst>
        </pc:picChg>
      </pc:sldChg>
    </pc:docChg>
  </pc:docChgLst>
  <pc:docChgLst>
    <pc:chgData name="Erin Kelly" userId="bfbe2ea8-894b-462d-879f-47edc1506176" providerId="ADAL" clId="{966E175F-52DA-4709-A92F-61150567903B}"/>
    <pc:docChg chg="modSld">
      <pc:chgData name="Erin Kelly" userId="bfbe2ea8-894b-462d-879f-47edc1506176" providerId="ADAL" clId="{966E175F-52DA-4709-A92F-61150567903B}" dt="2026-10-12T14:27:29.457" v="1043" actId="962"/>
      <pc:docMkLst>
        <pc:docMk/>
      </pc:docMkLst>
      <pc:sldChg chg="modSp mod">
        <pc:chgData name="Erin Kelly" userId="bfbe2ea8-894b-462d-879f-47edc1506176" providerId="ADAL" clId="{966E175F-52DA-4709-A92F-61150567903B}" dt="2026-10-12T14:23:01.365" v="775" actId="962"/>
        <pc:sldMkLst>
          <pc:docMk/>
          <pc:sldMk cId="1222539128" sldId="256"/>
        </pc:sldMkLst>
        <pc:picChg chg="mod">
          <ac:chgData name="Erin Kelly" userId="bfbe2ea8-894b-462d-879f-47edc1506176" providerId="ADAL" clId="{966E175F-52DA-4709-A92F-61150567903B}" dt="2026-10-12T14:22:51.291" v="729" actId="962"/>
          <ac:picMkLst>
            <pc:docMk/>
            <pc:sldMk cId="1222539128" sldId="256"/>
            <ac:picMk id="7" creationId="{E0045015-F33C-876E-1BC3-5AE6C7AE8C21}"/>
          </ac:picMkLst>
        </pc:picChg>
        <pc:picChg chg="mod">
          <ac:chgData name="Erin Kelly" userId="bfbe2ea8-894b-462d-879f-47edc1506176" providerId="ADAL" clId="{966E175F-52DA-4709-A92F-61150567903B}" dt="2026-10-12T14:22:20.125" v="549" actId="962"/>
          <ac:picMkLst>
            <pc:docMk/>
            <pc:sldMk cId="1222539128" sldId="256"/>
            <ac:picMk id="11" creationId="{1823229C-FB8D-0A1A-DB71-A2A701A3C08A}"/>
          </ac:picMkLst>
        </pc:picChg>
        <pc:picChg chg="mod">
          <ac:chgData name="Erin Kelly" userId="bfbe2ea8-894b-462d-879f-47edc1506176" providerId="ADAL" clId="{966E175F-52DA-4709-A92F-61150567903B}" dt="2026-10-12T14:23:01.365" v="775" actId="962"/>
          <ac:picMkLst>
            <pc:docMk/>
            <pc:sldMk cId="1222539128" sldId="256"/>
            <ac:picMk id="14" creationId="{E5A73C64-A655-CDD5-124E-18345A56CA8D}"/>
          </ac:picMkLst>
        </pc:picChg>
      </pc:sldChg>
      <pc:sldChg chg="modSp mod">
        <pc:chgData name="Erin Kelly" userId="bfbe2ea8-894b-462d-879f-47edc1506176" providerId="ADAL" clId="{966E175F-52DA-4709-A92F-61150567903B}" dt="2026-10-12T14:23:21.638" v="893" actId="962"/>
        <pc:sldMkLst>
          <pc:docMk/>
          <pc:sldMk cId="3093005025" sldId="257"/>
        </pc:sldMkLst>
        <pc:picChg chg="mod">
          <ac:chgData name="Erin Kelly" userId="bfbe2ea8-894b-462d-879f-47edc1506176" providerId="ADAL" clId="{966E175F-52DA-4709-A92F-61150567903B}" dt="2026-10-12T14:23:21.638" v="893" actId="962"/>
          <ac:picMkLst>
            <pc:docMk/>
            <pc:sldMk cId="3093005025" sldId="257"/>
            <ac:picMk id="13" creationId="{A6D316A6-075A-C6B3-E156-4592327DD6A8}"/>
          </ac:picMkLst>
        </pc:picChg>
      </pc:sldChg>
      <pc:sldChg chg="modSp mod">
        <pc:chgData name="Erin Kelly" userId="bfbe2ea8-894b-462d-879f-47edc1506176" providerId="ADAL" clId="{966E175F-52DA-4709-A92F-61150567903B}" dt="2026-10-12T14:25:10.109" v="911" actId="962"/>
        <pc:sldMkLst>
          <pc:docMk/>
          <pc:sldMk cId="1205204019" sldId="258"/>
        </pc:sldMkLst>
        <pc:spChg chg="mod">
          <ac:chgData name="Erin Kelly" userId="bfbe2ea8-894b-462d-879f-47edc1506176" providerId="ADAL" clId="{966E175F-52DA-4709-A92F-61150567903B}" dt="2026-10-12T12:12:27.428" v="13" actId="6549"/>
          <ac:spMkLst>
            <pc:docMk/>
            <pc:sldMk cId="1205204019" sldId="258"/>
            <ac:spMk id="6" creationId="{2FA8D095-32C6-87BF-7BD7-CB9626E02D33}"/>
          </ac:spMkLst>
        </pc:spChg>
        <pc:picChg chg="mod">
          <ac:chgData name="Erin Kelly" userId="bfbe2ea8-894b-462d-879f-47edc1506176" providerId="ADAL" clId="{966E175F-52DA-4709-A92F-61150567903B}" dt="2026-10-12T14:25:10.109" v="911" actId="962"/>
          <ac:picMkLst>
            <pc:docMk/>
            <pc:sldMk cId="1205204019" sldId="258"/>
            <ac:picMk id="3" creationId="{2AA97ED1-F856-59BF-C974-F91694AF9A48}"/>
          </ac:picMkLst>
        </pc:picChg>
      </pc:sldChg>
      <pc:sldChg chg="modSp mod">
        <pc:chgData name="Erin Kelly" userId="bfbe2ea8-894b-462d-879f-47edc1506176" providerId="ADAL" clId="{966E175F-52DA-4709-A92F-61150567903B}" dt="2026-10-12T14:27:29.457" v="1043" actId="962"/>
        <pc:sldMkLst>
          <pc:docMk/>
          <pc:sldMk cId="365427301" sldId="259"/>
        </pc:sldMkLst>
        <pc:picChg chg="mod">
          <ac:chgData name="Erin Kelly" userId="bfbe2ea8-894b-462d-879f-47edc1506176" providerId="ADAL" clId="{966E175F-52DA-4709-A92F-61150567903B}" dt="2026-10-12T14:27:29.457" v="1043" actId="962"/>
          <ac:picMkLst>
            <pc:docMk/>
            <pc:sldMk cId="365427301" sldId="259"/>
            <ac:picMk id="4" creationId="{02550D13-F2DC-E8DB-2857-BCC88517C7CC}"/>
          </ac:picMkLst>
        </pc:picChg>
      </pc:sldChg>
      <pc:sldChg chg="modSp mod">
        <pc:chgData name="Erin Kelly" userId="bfbe2ea8-894b-462d-879f-47edc1506176" providerId="ADAL" clId="{966E175F-52DA-4709-A92F-61150567903B}" dt="2026-10-12T14:24:35.103" v="899" actId="962"/>
        <pc:sldMkLst>
          <pc:docMk/>
          <pc:sldMk cId="2997982953" sldId="262"/>
        </pc:sldMkLst>
        <pc:picChg chg="mod">
          <ac:chgData name="Erin Kelly" userId="bfbe2ea8-894b-462d-879f-47edc1506176" providerId="ADAL" clId="{966E175F-52DA-4709-A92F-61150567903B}" dt="2026-10-12T14:24:35.103" v="899" actId="962"/>
          <ac:picMkLst>
            <pc:docMk/>
            <pc:sldMk cId="2997982953" sldId="262"/>
            <ac:picMk id="2" creationId="{8A59F4FC-B934-EFF1-1DBA-66E5A92B512D}"/>
          </ac:picMkLst>
        </pc:picChg>
      </pc:sldChg>
      <pc:sldChg chg="modSp mod">
        <pc:chgData name="Erin Kelly" userId="bfbe2ea8-894b-462d-879f-47edc1506176" providerId="ADAL" clId="{966E175F-52DA-4709-A92F-61150567903B}" dt="2026-10-12T14:24:55.792" v="905" actId="962"/>
        <pc:sldMkLst>
          <pc:docMk/>
          <pc:sldMk cId="3882631428" sldId="263"/>
        </pc:sldMkLst>
        <pc:picChg chg="mod">
          <ac:chgData name="Erin Kelly" userId="bfbe2ea8-894b-462d-879f-47edc1506176" providerId="ADAL" clId="{966E175F-52DA-4709-A92F-61150567903B}" dt="2026-10-12T14:24:55.792" v="905" actId="962"/>
          <ac:picMkLst>
            <pc:docMk/>
            <pc:sldMk cId="3882631428" sldId="263"/>
            <ac:picMk id="4" creationId="{21853B2F-225F-902C-65DF-B7A6BAA8A7D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E3FE9-398E-F798-3020-59A80F29CB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D5788B2-06F1-F4E4-AFA4-153EE2B513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20870F-2491-5D20-7743-45B97FF49B06}"/>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B44EFDC6-7B45-E371-162C-9E20F1A916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317255-5B07-54FF-30A3-F63917F80F7F}"/>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166723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76405-1977-0F2D-3534-3B6F94B296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88042A-63D9-3E01-1346-B234FB10D9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476949-E4FB-A072-5A21-969888547AAE}"/>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777A3FFC-46DF-2B59-5007-442E886EA3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E1C875-75D5-8314-3D99-BED67920E4D4}"/>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38933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9E00-7215-0A83-5E42-1D911375F0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5739733-FC9F-2A4A-30F5-90EE274875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8120DE-1160-C0B5-FE59-416650C34148}"/>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A2D373CA-308C-15B8-FB02-D7DBEB3B2D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5E20F4-E21F-F269-42C9-D0F6D31C892A}"/>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2061300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CF9C-EC3C-16D3-4B5C-EEC9DB958E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5CB380-6548-215B-B963-58969A30E5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0A1D878-31C8-537D-07B3-AF7ACA854C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ABA084-7CB3-FB57-68E3-6233D0D8CD8B}"/>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6" name="Footer Placeholder 5">
            <a:extLst>
              <a:ext uri="{FF2B5EF4-FFF2-40B4-BE49-F238E27FC236}">
                <a16:creationId xmlns:a16="http://schemas.microsoft.com/office/drawing/2014/main" id="{26321967-F268-2688-3E85-2B0F61EB22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79079A-AB01-2940-F410-5F6BF35EC454}"/>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2799720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50BA1-E203-B876-8A4C-401083595F3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333757-F632-B80E-ACEF-5231E9E261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051F78-D52B-41EF-E3D3-6825EB3317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08920A-7395-570E-9960-7063568BCF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DDD184-74F5-266E-D530-607324D495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9679F7-A649-87E3-D3E8-16F2A1460919}"/>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8" name="Footer Placeholder 7">
            <a:extLst>
              <a:ext uri="{FF2B5EF4-FFF2-40B4-BE49-F238E27FC236}">
                <a16:creationId xmlns:a16="http://schemas.microsoft.com/office/drawing/2014/main" id="{1D4F897A-E12F-15F7-7E8A-924982BEF4C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DBFFD3-77D2-12AB-D19F-EC810A586C6E}"/>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131029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3B850-5AB5-4F3A-65CF-46B6C1B62E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D720D21-22C2-0E90-8DDE-1FBCC3196680}"/>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4" name="Footer Placeholder 3">
            <a:extLst>
              <a:ext uri="{FF2B5EF4-FFF2-40B4-BE49-F238E27FC236}">
                <a16:creationId xmlns:a16="http://schemas.microsoft.com/office/drawing/2014/main" id="{5349F41D-7F11-58D3-1F84-3C3C672912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AEA131-5791-94E6-B8A7-ADD3A34AEEC5}"/>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1495489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F5BE5-809A-B881-4175-60A8375F9707}"/>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3" name="Footer Placeholder 2">
            <a:extLst>
              <a:ext uri="{FF2B5EF4-FFF2-40B4-BE49-F238E27FC236}">
                <a16:creationId xmlns:a16="http://schemas.microsoft.com/office/drawing/2014/main" id="{F5CF6AD7-264D-F491-DE83-23946162EC9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1FA304-0B90-D177-45B5-990B7F67557A}"/>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1430278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22F3-7740-2BDA-8F94-541DBBE0B6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4A51AB1-018F-75C9-C6F8-C70A2EC068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499A592-DDEC-24FA-8647-AF7209EBC1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42982-26C2-660A-32D9-50A2285F9D04}"/>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6" name="Footer Placeholder 5">
            <a:extLst>
              <a:ext uri="{FF2B5EF4-FFF2-40B4-BE49-F238E27FC236}">
                <a16:creationId xmlns:a16="http://schemas.microsoft.com/office/drawing/2014/main" id="{55DB9BA0-1CA6-DF91-D74F-71FCD0ABB7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1A4846-4B03-5800-F47E-825E6DF9612D}"/>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4006545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6D30F-EEBD-6B1C-C98A-9D52A01511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7CF81D2-6249-BA35-7F1F-D8EEECD65D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329D39A-E760-B972-6F65-6156ACF497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3E88B-EEE3-0421-A6CF-D718F6550A2E}"/>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6" name="Footer Placeholder 5">
            <a:extLst>
              <a:ext uri="{FF2B5EF4-FFF2-40B4-BE49-F238E27FC236}">
                <a16:creationId xmlns:a16="http://schemas.microsoft.com/office/drawing/2014/main" id="{7C8DDFB9-A5B0-56CA-D272-99056F2F72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14AC33-1E44-F399-27DC-5C2F97AA4717}"/>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58978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55CB4-3019-AA65-F12F-3F00715DBC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652B977-50CA-B38C-1015-8484EBB592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CD62DA-E19C-FB83-99B2-C8E06207399E}"/>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A16084C0-522D-388F-9429-FD1D325CE6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484306-3CA8-1E50-7B2C-F8E146C23571}"/>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4072717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A84D80-CD38-5F8A-A1F0-4D07BA28B1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52105F-8E4E-F938-FD71-CACBDEEDCD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607C0F-A84E-64C1-2CC0-C92D3D52D458}"/>
              </a:ext>
            </a:extLst>
          </p:cNvPr>
          <p:cNvSpPr>
            <a:spLocks noGrp="1"/>
          </p:cNvSpPr>
          <p:nvPr>
            <p:ph type="dt" sz="half" idx="10"/>
          </p:nvPr>
        </p:nvSpPr>
        <p:spPr/>
        <p:txBody>
          <a:body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4D8E5578-0D4E-714B-AB8F-AF2B77A80E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D929DA-6DCE-12AE-2AA7-CA68249BAD67}"/>
              </a:ext>
            </a:extLst>
          </p:cNvPr>
          <p:cNvSpPr>
            <a:spLocks noGrp="1"/>
          </p:cNvSpPr>
          <p:nvPr>
            <p:ph type="sldNum" sz="quarter" idx="12"/>
          </p:nvPr>
        </p:nvSpPr>
        <p:spPr/>
        <p:txBody>
          <a:bodyPr/>
          <a:lstStyle/>
          <a:p>
            <a:fld id="{781B358C-8C07-4207-B8D8-6E2C25687F69}" type="slidenum">
              <a:rPr lang="en-GB" smtClean="0"/>
              <a:t>‹#›</a:t>
            </a:fld>
            <a:endParaRPr lang="en-GB"/>
          </a:p>
        </p:txBody>
      </p:sp>
    </p:spTree>
    <p:extLst>
      <p:ext uri="{BB962C8B-B14F-4D97-AF65-F5344CB8AC3E}">
        <p14:creationId xmlns:p14="http://schemas.microsoft.com/office/powerpoint/2010/main" val="381068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584776-B46B-9AE4-FDD5-17E9C7B0C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4BEC95-9312-EA68-E00A-332E314F86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300EC9-8E7D-0DB1-E3C3-2F388C846B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4FEF18-EBF4-41D9-AF4C-88E68D280DA2}" type="datetimeFigureOut">
              <a:rPr lang="en-GB" smtClean="0"/>
              <a:t>21/10/2026</a:t>
            </a:fld>
            <a:endParaRPr lang="en-GB"/>
          </a:p>
        </p:txBody>
      </p:sp>
      <p:sp>
        <p:nvSpPr>
          <p:cNvPr id="5" name="Footer Placeholder 4">
            <a:extLst>
              <a:ext uri="{FF2B5EF4-FFF2-40B4-BE49-F238E27FC236}">
                <a16:creationId xmlns:a16="http://schemas.microsoft.com/office/drawing/2014/main" id="{EE9C9575-2030-C154-B2A7-93FFACA915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94553E1-4118-431A-82F2-27EAA0985A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1B358C-8C07-4207-B8D8-6E2C25687F69}" type="slidenum">
              <a:rPr lang="en-GB" smtClean="0"/>
              <a:t>‹#›</a:t>
            </a:fld>
            <a:endParaRPr lang="en-GB"/>
          </a:p>
        </p:txBody>
      </p:sp>
    </p:spTree>
    <p:extLst>
      <p:ext uri="{BB962C8B-B14F-4D97-AF65-F5344CB8AC3E}">
        <p14:creationId xmlns:p14="http://schemas.microsoft.com/office/powerpoint/2010/main" val="1955916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9044227-071D-4831-94D0-C92D4840B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50993FC-276E-C8AE-7B3B-A1B5D06AE231}"/>
              </a:ext>
            </a:extLst>
          </p:cNvPr>
          <p:cNvSpPr txBox="1"/>
          <p:nvPr/>
        </p:nvSpPr>
        <p:spPr>
          <a:xfrm>
            <a:off x="4049599" y="1871650"/>
            <a:ext cx="4092801" cy="311469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7200" b="1" kern="1200" dirty="0">
                <a:solidFill>
                  <a:schemeClr val="bg1"/>
                </a:solidFill>
                <a:latin typeface="+mj-lt"/>
                <a:ea typeface="+mj-ea"/>
                <a:cs typeface="+mj-cs"/>
              </a:rPr>
              <a:t>Stockport </a:t>
            </a:r>
          </a:p>
          <a:p>
            <a:pPr algn="ctr">
              <a:lnSpc>
                <a:spcPct val="90000"/>
              </a:lnSpc>
              <a:spcBef>
                <a:spcPct val="0"/>
              </a:spcBef>
              <a:spcAft>
                <a:spcPts val="600"/>
              </a:spcAft>
            </a:pPr>
            <a:r>
              <a:rPr lang="en-US" sz="7200" b="1" kern="1200" dirty="0">
                <a:solidFill>
                  <a:schemeClr val="bg1"/>
                </a:solidFill>
                <a:latin typeface="+mj-lt"/>
                <a:ea typeface="+mj-ea"/>
                <a:cs typeface="+mj-cs"/>
              </a:rPr>
              <a:t>Music Story</a:t>
            </a:r>
          </a:p>
        </p:txBody>
      </p:sp>
      <p:pic>
        <p:nvPicPr>
          <p:cNvPr id="7" name="Picture 6" descr="Image showing the circular-shaped South East Manchester Community Rail Partnership logo.">
            <a:extLst>
              <a:ext uri="{FF2B5EF4-FFF2-40B4-BE49-F238E27FC236}">
                <a16:creationId xmlns:a16="http://schemas.microsoft.com/office/drawing/2014/main" id="{E0045015-F33C-876E-1BC3-5AE6C7AE8C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0" y="87090"/>
            <a:ext cx="3834650" cy="3333747"/>
          </a:xfrm>
          <a:custGeom>
            <a:avLst/>
            <a:gdLst/>
            <a:ahLst/>
            <a:cxnLst/>
            <a:rect l="l" t="t" r="r" b="b"/>
            <a:pathLst>
              <a:path w="3834670" h="3333747">
                <a:moveTo>
                  <a:pt x="0" y="0"/>
                </a:moveTo>
                <a:lnTo>
                  <a:pt x="3066495" y="0"/>
                </a:lnTo>
                <a:lnTo>
                  <a:pt x="3427241" y="1211943"/>
                </a:lnTo>
                <a:lnTo>
                  <a:pt x="3834670" y="3333747"/>
                </a:lnTo>
                <a:lnTo>
                  <a:pt x="0" y="3333747"/>
                </a:lnTo>
                <a:close/>
              </a:path>
            </a:pathLst>
          </a:custGeom>
        </p:spPr>
      </p:pic>
      <p:grpSp>
        <p:nvGrpSpPr>
          <p:cNvPr id="19" name="Group 18">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a:effectLst>
            <a:outerShdw blurRad="381000" dist="152400" algn="ctr" rotWithShape="0">
              <a:srgbClr val="000000">
                <a:alpha val="10000"/>
              </a:srgbClr>
            </a:outerShdw>
          </a:effectLst>
        </p:grpSpPr>
        <p:sp>
          <p:nvSpPr>
            <p:cNvPr id="20" name="Freeform: Shape 19">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Picture 10" descr="Snapshot of one of the artworks at Stockport Station, depicting David Bowie and his song ‘Space Oddity’. He is wearing a shirt with a vibrant pattern and playing the guitar. Around him are paint splodges, musical notes, and tickets denoting his concert at the Poco A Poco in April 1970.">
            <a:extLst>
              <a:ext uri="{FF2B5EF4-FFF2-40B4-BE49-F238E27FC236}">
                <a16:creationId xmlns:a16="http://schemas.microsoft.com/office/drawing/2014/main" id="{1823229C-FB8D-0A1A-DB71-A2A701A3C0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240079" y="-1"/>
            <a:ext cx="3951921" cy="6858000"/>
          </a:xfrm>
          <a:custGeom>
            <a:avLst/>
            <a:gdLst/>
            <a:ahLst/>
            <a:cxnLst/>
            <a:rect l="l" t="t" r="r" b="b"/>
            <a:pathLst>
              <a:path w="3951921" h="6858000">
                <a:moveTo>
                  <a:pt x="224707" y="0"/>
                </a:moveTo>
                <a:lnTo>
                  <a:pt x="3951921" y="0"/>
                </a:lnTo>
                <a:lnTo>
                  <a:pt x="3951921" y="6858000"/>
                </a:lnTo>
                <a:lnTo>
                  <a:pt x="886146" y="6858000"/>
                </a:lnTo>
                <a:lnTo>
                  <a:pt x="558800" y="5721062"/>
                </a:lnTo>
                <a:lnTo>
                  <a:pt x="0" y="2712496"/>
                </a:lnTo>
                <a:close/>
              </a:path>
            </a:pathLst>
          </a:custGeom>
        </p:spPr>
      </p:pic>
      <p:grpSp>
        <p:nvGrpSpPr>
          <p:cNvPr id="23" name="Group 22">
            <a:extLst>
              <a:ext uri="{FF2B5EF4-FFF2-40B4-BE49-F238E27FC236}">
                <a16:creationId xmlns:a16="http://schemas.microsoft.com/office/drawing/2014/main" id="{57B65906-47BE-4CEA-9E50-301890FFE4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1339053" cy="6858000"/>
            <a:chOff x="2748588" y="0"/>
            <a:chExt cx="1339053" cy="6858000"/>
          </a:xfrm>
          <a:effectLst>
            <a:outerShdw blurRad="381000" dist="152400" dir="10800000" algn="ctr" rotWithShape="0">
              <a:srgbClr val="000000">
                <a:alpha val="10000"/>
              </a:srgbClr>
            </a:outerShdw>
          </a:effectLst>
        </p:grpSpPr>
        <p:sp>
          <p:nvSpPr>
            <p:cNvPr id="24" name="Freeform: Shape 23">
              <a:extLst>
                <a:ext uri="{FF2B5EF4-FFF2-40B4-BE49-F238E27FC236}">
                  <a16:creationId xmlns:a16="http://schemas.microsoft.com/office/drawing/2014/main" id="{E9C1A977-5AC1-49DC-B315-CAB53CF6F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2AEEAD2A-AA94-4108-8639-95E861AED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4" name="Picture 13" descr="Image showing the circular-shaped Crewe to Manchester Community Rail Partnership logo.">
            <a:extLst>
              <a:ext uri="{FF2B5EF4-FFF2-40B4-BE49-F238E27FC236}">
                <a16:creationId xmlns:a16="http://schemas.microsoft.com/office/drawing/2014/main" id="{E5A73C64-A655-CDD5-124E-18345A56CA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44" y="3144943"/>
            <a:ext cx="3985200" cy="3985200"/>
          </a:xfrm>
          <a:prstGeom prst="rect">
            <a:avLst/>
          </a:prstGeom>
        </p:spPr>
      </p:pic>
    </p:spTree>
    <p:extLst>
      <p:ext uri="{BB962C8B-B14F-4D97-AF65-F5344CB8AC3E}">
        <p14:creationId xmlns:p14="http://schemas.microsoft.com/office/powerpoint/2010/main" val="122253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6DC7E3-8220-CE56-1E57-D09D1D809FF9}"/>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31" name="Freeform: Shape 30">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2" name="Freeform: Shape 31">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3" name="Picture 12" descr="Image showing the busy and colourful Stockport Music Map, depicting famous musicians, local landmarks and snippets of history and trivia. ">
            <a:extLst>
              <a:ext uri="{FF2B5EF4-FFF2-40B4-BE49-F238E27FC236}">
                <a16:creationId xmlns:a16="http://schemas.microsoft.com/office/drawing/2014/main" id="{A6D316A6-075A-C6B3-E156-4592327DD6A8}"/>
              </a:ext>
            </a:extLst>
          </p:cNvPr>
          <p:cNvPicPr>
            <a:picLocks noChangeAspect="1"/>
          </p:cNvPicPr>
          <p:nvPr/>
        </p:nvPicPr>
        <p:blipFill>
          <a:blip r:embed="rId2">
            <a:extLst>
              <a:ext uri="{28A0092B-C50C-407E-A947-70E740481C1C}">
                <a14:useLocalDpi xmlns:a14="http://schemas.microsoft.com/office/drawing/2010/main" val="0"/>
              </a:ext>
            </a:extLst>
          </a:blip>
          <a:srcRect b="-1"/>
          <a:stretch>
            <a:fillRect/>
          </a:stretch>
        </p:blipFill>
        <p:spPr>
          <a:xfrm>
            <a:off x="2644776" y="10"/>
            <a:ext cx="9547224"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33" name="Freeform: Shape 32">
            <a:extLst>
              <a:ext uri="{FF2B5EF4-FFF2-40B4-BE49-F238E27FC236}">
                <a16:creationId xmlns:a16="http://schemas.microsoft.com/office/drawing/2014/main" id="{B1F9B6B4-B0C4-45C6-A086-901C960D0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4774" y="0"/>
            <a:ext cx="2756893"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TextBox 13">
            <a:extLst>
              <a:ext uri="{FF2B5EF4-FFF2-40B4-BE49-F238E27FC236}">
                <a16:creationId xmlns:a16="http://schemas.microsoft.com/office/drawing/2014/main" id="{EA52DF22-A571-AE36-6F83-F3D57CBFD393}"/>
              </a:ext>
            </a:extLst>
          </p:cNvPr>
          <p:cNvSpPr txBox="1"/>
          <p:nvPr/>
        </p:nvSpPr>
        <p:spPr>
          <a:xfrm>
            <a:off x="121169" y="5099019"/>
            <a:ext cx="2995657" cy="1938992"/>
          </a:xfrm>
          <a:prstGeom prst="rect">
            <a:avLst/>
          </a:prstGeom>
          <a:noFill/>
        </p:spPr>
        <p:txBody>
          <a:bodyPr wrap="square" rtlCol="0">
            <a:spAutoFit/>
          </a:bodyPr>
          <a:lstStyle/>
          <a:p>
            <a:pPr marL="285750" indent="-285750">
              <a:buFont typeface="Arial" panose="020B0604020202020204" pitchFamily="34" charset="0"/>
              <a:buChar char="•"/>
            </a:pPr>
            <a:r>
              <a:rPr lang="en-GB" sz="2000" dirty="0"/>
              <a:t>100+ people consulted</a:t>
            </a:r>
          </a:p>
          <a:p>
            <a:endParaRPr lang="en-GB" sz="2000" dirty="0"/>
          </a:p>
          <a:p>
            <a:pPr marL="285750" indent="-285750">
              <a:buFont typeface="Arial" panose="020B0604020202020204" pitchFamily="34" charset="0"/>
              <a:buChar char="•"/>
            </a:pPr>
            <a:r>
              <a:rPr lang="en-GB" sz="2000" dirty="0"/>
              <a:t>Over 40 pieces of Art</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6 local artists  </a:t>
            </a:r>
          </a:p>
          <a:p>
            <a:pPr marL="285750" indent="-285750">
              <a:buFont typeface="Arial" panose="020B0604020202020204" pitchFamily="34" charset="0"/>
              <a:buChar char="•"/>
            </a:pPr>
            <a:endParaRPr lang="en-GB" sz="2000" dirty="0"/>
          </a:p>
        </p:txBody>
      </p:sp>
      <p:sp>
        <p:nvSpPr>
          <p:cNvPr id="15" name="TextBox 14">
            <a:extLst>
              <a:ext uri="{FF2B5EF4-FFF2-40B4-BE49-F238E27FC236}">
                <a16:creationId xmlns:a16="http://schemas.microsoft.com/office/drawing/2014/main" id="{799F56A6-30ED-5F6E-3822-C39E1F671F37}"/>
              </a:ext>
            </a:extLst>
          </p:cNvPr>
          <p:cNvSpPr txBox="1"/>
          <p:nvPr/>
        </p:nvSpPr>
        <p:spPr>
          <a:xfrm>
            <a:off x="208879" y="260459"/>
            <a:ext cx="1010213" cy="584775"/>
          </a:xfrm>
          <a:prstGeom prst="rect">
            <a:avLst/>
          </a:prstGeom>
          <a:noFill/>
        </p:spPr>
        <p:txBody>
          <a:bodyPr wrap="none" rtlCol="0">
            <a:spAutoFit/>
          </a:bodyPr>
          <a:lstStyle/>
          <a:p>
            <a:r>
              <a:rPr lang="en-GB" sz="3200" b="1" dirty="0"/>
              <a:t>Why</a:t>
            </a:r>
          </a:p>
        </p:txBody>
      </p:sp>
      <p:sp>
        <p:nvSpPr>
          <p:cNvPr id="16" name="TextBox 15">
            <a:extLst>
              <a:ext uri="{FF2B5EF4-FFF2-40B4-BE49-F238E27FC236}">
                <a16:creationId xmlns:a16="http://schemas.microsoft.com/office/drawing/2014/main" id="{651EE2C3-D361-3FEF-A36A-0394A4CAC431}"/>
              </a:ext>
            </a:extLst>
          </p:cNvPr>
          <p:cNvSpPr txBox="1"/>
          <p:nvPr/>
        </p:nvSpPr>
        <p:spPr>
          <a:xfrm>
            <a:off x="121169" y="4375354"/>
            <a:ext cx="1969869" cy="584775"/>
          </a:xfrm>
          <a:prstGeom prst="rect">
            <a:avLst/>
          </a:prstGeom>
          <a:noFill/>
        </p:spPr>
        <p:txBody>
          <a:bodyPr wrap="square" rtlCol="0">
            <a:spAutoFit/>
          </a:bodyPr>
          <a:lstStyle/>
          <a:p>
            <a:r>
              <a:rPr lang="en-GB" sz="3200" b="1" dirty="0"/>
              <a:t>and What</a:t>
            </a:r>
            <a:endParaRPr lang="en-GB" sz="3200" dirty="0"/>
          </a:p>
        </p:txBody>
      </p:sp>
      <p:sp>
        <p:nvSpPr>
          <p:cNvPr id="17" name="TextBox 16">
            <a:extLst>
              <a:ext uri="{FF2B5EF4-FFF2-40B4-BE49-F238E27FC236}">
                <a16:creationId xmlns:a16="http://schemas.microsoft.com/office/drawing/2014/main" id="{6B261013-C755-1FE2-5001-CFCB18C47090}"/>
              </a:ext>
            </a:extLst>
          </p:cNvPr>
          <p:cNvSpPr txBox="1"/>
          <p:nvPr/>
        </p:nvSpPr>
        <p:spPr>
          <a:xfrm>
            <a:off x="121169" y="845234"/>
            <a:ext cx="2311549" cy="3170099"/>
          </a:xfrm>
          <a:prstGeom prst="rect">
            <a:avLst/>
          </a:prstGeom>
          <a:noFill/>
        </p:spPr>
        <p:txBody>
          <a:bodyPr wrap="square" rtlCol="0">
            <a:spAutoFit/>
          </a:bodyPr>
          <a:lstStyle/>
          <a:p>
            <a:pPr marL="285750" indent="-285750">
              <a:buFont typeface="Arial" panose="020B0604020202020204" pitchFamily="34" charset="0"/>
              <a:buChar char="•"/>
            </a:pPr>
            <a:r>
              <a:rPr lang="en-GB" sz="2000" dirty="0"/>
              <a:t>Improve customer journey</a:t>
            </a:r>
          </a:p>
          <a:p>
            <a:endParaRPr lang="en-GB" sz="2000" dirty="0"/>
          </a:p>
          <a:p>
            <a:pPr marL="285750" indent="-285750">
              <a:buFont typeface="Arial" panose="020B0604020202020204" pitchFamily="34" charset="0"/>
              <a:buChar char="•"/>
            </a:pPr>
            <a:r>
              <a:rPr lang="en-GB" sz="2000" dirty="0"/>
              <a:t>Reduce anti-social behaviour</a:t>
            </a:r>
          </a:p>
          <a:p>
            <a:r>
              <a:rPr lang="en-GB" sz="2000" dirty="0"/>
              <a:t> </a:t>
            </a:r>
          </a:p>
          <a:p>
            <a:pPr marL="285750" indent="-285750">
              <a:buFont typeface="Arial" panose="020B0604020202020204" pitchFamily="34" charset="0"/>
              <a:buChar char="•"/>
            </a:pPr>
            <a:r>
              <a:rPr lang="en-GB" sz="2000" dirty="0"/>
              <a:t>Celebrate Stockport’s heritage  </a:t>
            </a:r>
          </a:p>
        </p:txBody>
      </p:sp>
    </p:spTree>
    <p:extLst>
      <p:ext uri="{BB962C8B-B14F-4D97-AF65-F5344CB8AC3E}">
        <p14:creationId xmlns:p14="http://schemas.microsoft.com/office/powerpoint/2010/main" val="30930050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fade">
                                      <p:cBhvr>
                                        <p:cTn id="22" dur="500"/>
                                        <p:tgtEl>
                                          <p:spTgt spid="1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Effect transition="in" filter="fade">
                                      <p:cBhvr>
                                        <p:cTn id="27" dur="500"/>
                                        <p:tgtEl>
                                          <p:spTgt spid="1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animEffect transition="in" filter="fade">
                                      <p:cBhvr>
                                        <p:cTn id="37" dur="500"/>
                                        <p:tgtEl>
                                          <p:spTgt spid="1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4" end="4"/>
                                            </p:txEl>
                                          </p:spTgt>
                                        </p:tgtEl>
                                        <p:attrNameLst>
                                          <p:attrName>style.visibility</p:attrName>
                                        </p:attrNameLst>
                                      </p:cBhvr>
                                      <p:to>
                                        <p:strVal val="visible"/>
                                      </p:to>
                                    </p:set>
                                    <p:animEffect transition="in" filter="fade">
                                      <p:cBhvr>
                                        <p:cTn id="42"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ockport Music Story video compilation" descr="Short video showing the Stockport Station Art Gallery coming to life. A montage of clips shows a man installing a variety of colourful posters in a range of different styles in the station’s underpass, as well as clips showing members of the public perusing the gallery and discussing the posters with one another. ">
            <a:hlinkClick r:id="" action="ppaction://media"/>
            <a:extLst>
              <a:ext uri="{FF2B5EF4-FFF2-40B4-BE49-F238E27FC236}">
                <a16:creationId xmlns:a16="http://schemas.microsoft.com/office/drawing/2014/main" id="{8A59F4FC-B934-EFF1-1DBA-66E5A92B512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9979829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rt in the Underpass - Subtitles" descr="Video showing the Stockport Station Art Gallery in situ, with lots of people viewing the posters, taking pictures and being taken on guided tours throughout the station and the gallery. Lisa Musgrave, Stockport Station Manager, is the first person to speak, followed by musicians Joe Beard (The Purple Gang), Dee Christopholus (Wimple Winch) and Pete Maclaine (Pete Maclaine and the Clan). This is followed by Gillian Renshaw, officer for the Crewe to Manchester and South East Manchester Community Rail Partnerships, and artist Viv Lally.">
            <a:hlinkClick r:id="" action="ppaction://media"/>
            <a:extLst>
              <a:ext uri="{FF2B5EF4-FFF2-40B4-BE49-F238E27FC236}">
                <a16:creationId xmlns:a16="http://schemas.microsoft.com/office/drawing/2014/main" id="{21853B2F-225F-902C-65DF-B7A6BAA8A7D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941" y="643467"/>
            <a:ext cx="9904117" cy="5571066"/>
          </a:xfrm>
          <a:prstGeom prst="rect">
            <a:avLst/>
          </a:prstGeom>
        </p:spPr>
      </p:pic>
    </p:spTree>
    <p:extLst>
      <p:ext uri="{BB962C8B-B14F-4D97-AF65-F5344CB8AC3E}">
        <p14:creationId xmlns:p14="http://schemas.microsoft.com/office/powerpoint/2010/main" val="38826314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4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866C3C-17E6-BAD2-8BBE-A3FEF569929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BDCFF2E-CAB0-5267-5AE1-F36939629A7E}"/>
              </a:ext>
            </a:extLst>
          </p:cNvPr>
          <p:cNvSpPr txBox="1"/>
          <p:nvPr/>
        </p:nvSpPr>
        <p:spPr>
          <a:xfrm>
            <a:off x="6316154" y="163648"/>
            <a:ext cx="4840010" cy="78608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Impact</a:t>
            </a:r>
          </a:p>
        </p:txBody>
      </p:sp>
      <p:pic>
        <p:nvPicPr>
          <p:cNvPr id="3" name="Picture 2" descr="Snapshot of one of the artworks at Stockport Station, depicting Joy Division and their song ‘Love Will Tear Us Apart’. ">
            <a:extLst>
              <a:ext uri="{FF2B5EF4-FFF2-40B4-BE49-F238E27FC236}">
                <a16:creationId xmlns:a16="http://schemas.microsoft.com/office/drawing/2014/main" id="{2AA97ED1-F856-59BF-C974-F91694AF9A48}"/>
              </a:ext>
            </a:extLst>
          </p:cNvPr>
          <p:cNvPicPr>
            <a:picLocks noChangeAspect="1"/>
          </p:cNvPicPr>
          <p:nvPr/>
        </p:nvPicPr>
        <p:blipFill>
          <a:blip r:embed="rId2">
            <a:extLst>
              <a:ext uri="{28A0092B-C50C-407E-A947-70E740481C1C}">
                <a14:useLocalDpi xmlns:a14="http://schemas.microsoft.com/office/drawing/2010/main" val="0"/>
              </a:ext>
            </a:extLst>
          </a:blip>
          <a:srcRect r="-1"/>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TextBox 5">
            <a:extLst>
              <a:ext uri="{FF2B5EF4-FFF2-40B4-BE49-F238E27FC236}">
                <a16:creationId xmlns:a16="http://schemas.microsoft.com/office/drawing/2014/main" id="{2FA8D095-32C6-87BF-7BD7-CB9626E02D33}"/>
              </a:ext>
            </a:extLst>
          </p:cNvPr>
          <p:cNvSpPr txBox="1"/>
          <p:nvPr/>
        </p:nvSpPr>
        <p:spPr>
          <a:xfrm>
            <a:off x="6316154" y="1113378"/>
            <a:ext cx="5673213" cy="5580974"/>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sz="2000" dirty="0"/>
              <a:t>Almost 5 million visitors per year</a:t>
            </a:r>
          </a:p>
          <a:p>
            <a:pPr>
              <a:lnSpc>
                <a:spcPct val="90000"/>
              </a:lnSpc>
              <a:spcAft>
                <a:spcPts val="600"/>
              </a:spcAft>
            </a:pPr>
            <a:endParaRPr lang="en-US" sz="2000" dirty="0"/>
          </a:p>
          <a:p>
            <a:pPr marL="285750" indent="-228600">
              <a:lnSpc>
                <a:spcPct val="90000"/>
              </a:lnSpc>
              <a:spcAft>
                <a:spcPts val="600"/>
              </a:spcAft>
              <a:buFont typeface="Arial" panose="020B0604020202020204" pitchFamily="34" charset="0"/>
              <a:buChar char="•"/>
            </a:pPr>
            <a:r>
              <a:rPr lang="en-US" sz="2000" dirty="0"/>
              <a:t>400+ people engaged in tours / walks</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100+ people attended launch event</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Starred on ITV News</a:t>
            </a:r>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effectLst/>
              </a:rPr>
              <a:t>5,600 unique QR clicks (</a:t>
            </a:r>
            <a:r>
              <a:rPr lang="en-US" sz="2000" dirty="0"/>
              <a:t>896 in just one day)</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effectLst/>
              </a:rPr>
              <a:t>3,000 unique visitors to the project website</a:t>
            </a:r>
          </a:p>
          <a:p>
            <a:pPr indent="-228600">
              <a:lnSpc>
                <a:spcPct val="90000"/>
              </a:lnSpc>
              <a:spcAft>
                <a:spcPts val="600"/>
              </a:spcAft>
              <a:buFont typeface="Arial" panose="020B0604020202020204" pitchFamily="34" charset="0"/>
              <a:buChar char="•"/>
            </a:pPr>
            <a:endParaRPr lang="en-US" sz="2000" dirty="0">
              <a:effectLst/>
            </a:endParaRPr>
          </a:p>
          <a:p>
            <a:pPr marL="285750" indent="-228600">
              <a:lnSpc>
                <a:spcPct val="90000"/>
              </a:lnSpc>
              <a:spcAft>
                <a:spcPts val="600"/>
              </a:spcAft>
              <a:buFont typeface="Arial" panose="020B0604020202020204" pitchFamily="34" charset="0"/>
              <a:buChar char="•"/>
            </a:pPr>
            <a:r>
              <a:rPr lang="en-US" sz="2000" dirty="0"/>
              <a:t>Social value = </a:t>
            </a:r>
            <a:r>
              <a:rPr lang="en-US" sz="2000" dirty="0">
                <a:effectLst/>
              </a:rPr>
              <a:t>£2,879,584.82 </a:t>
            </a:r>
          </a:p>
          <a:p>
            <a:pPr indent="-228600">
              <a:lnSpc>
                <a:spcPct val="90000"/>
              </a:lnSpc>
              <a:spcAft>
                <a:spcPts val="600"/>
              </a:spcAft>
              <a:buFont typeface="Arial" panose="020B0604020202020204" pitchFamily="34" charset="0"/>
              <a:buChar char="•"/>
            </a:pPr>
            <a:endParaRPr lang="en-US" sz="2000" dirty="0">
              <a:effectLst/>
            </a:endParaRPr>
          </a:p>
          <a:p>
            <a:pPr marL="285750" indent="-228600">
              <a:lnSpc>
                <a:spcPct val="90000"/>
              </a:lnSpc>
              <a:spcAft>
                <a:spcPts val="600"/>
              </a:spcAft>
              <a:buFont typeface="Arial" panose="020B0604020202020204" pitchFamily="34" charset="0"/>
              <a:buChar char="•"/>
            </a:pPr>
            <a:r>
              <a:rPr lang="en-US" sz="2000" dirty="0"/>
              <a:t>E</a:t>
            </a:r>
            <a:r>
              <a:rPr lang="en-US" sz="2000" dirty="0">
                <a:effectLst/>
              </a:rPr>
              <a:t>conomic value = £177,447.92 to the town</a:t>
            </a:r>
            <a:endParaRPr lang="en-US" sz="2000" dirty="0"/>
          </a:p>
        </p:txBody>
      </p:sp>
    </p:spTree>
    <p:extLst>
      <p:ext uri="{BB962C8B-B14F-4D97-AF65-F5344CB8AC3E}">
        <p14:creationId xmlns:p14="http://schemas.microsoft.com/office/powerpoint/2010/main" val="120520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59A582-7EDE-557E-5CA9-BA7EFB44289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84F52506-2628-9780-1DC1-89B3ABB7C56B}"/>
              </a:ext>
            </a:extLst>
          </p:cNvPr>
          <p:cNvSpPr txBox="1"/>
          <p:nvPr/>
        </p:nvSpPr>
        <p:spPr>
          <a:xfrm>
            <a:off x="564211" y="2399071"/>
            <a:ext cx="4673663" cy="1029929"/>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7200" b="1" kern="1200" dirty="0">
                <a:solidFill>
                  <a:schemeClr val="tx1"/>
                </a:solidFill>
                <a:latin typeface="+mj-lt"/>
                <a:ea typeface="+mj-ea"/>
                <a:cs typeface="+mj-cs"/>
              </a:rPr>
              <a:t>Questions?</a:t>
            </a:r>
            <a:endParaRPr lang="en-US" sz="7200" kern="1200" dirty="0">
              <a:solidFill>
                <a:schemeClr val="tx1"/>
              </a:solidFill>
              <a:latin typeface="+mj-lt"/>
              <a:ea typeface="+mj-ea"/>
              <a:cs typeface="+mj-cs"/>
            </a:endParaRPr>
          </a:p>
        </p:txBody>
      </p:sp>
      <p:pic>
        <p:nvPicPr>
          <p:cNvPr id="4" name="Picture 3" descr="Graphic showing the cartoon comic persona of Frank Sidebottom leaning over the roof of Stockport Station and pointing to the station sign. The caption reads: “Yeah, Stockport’s really fantastic! It’s a really wonderful thoroughfare!”">
            <a:extLst>
              <a:ext uri="{FF2B5EF4-FFF2-40B4-BE49-F238E27FC236}">
                <a16:creationId xmlns:a16="http://schemas.microsoft.com/office/drawing/2014/main" id="{02550D13-F2DC-E8DB-2857-BCC88517C7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178557" y="578738"/>
            <a:ext cx="5143037" cy="5670549"/>
          </a:xfrm>
          <a:prstGeom prst="rect">
            <a:avLst/>
          </a:prstGeom>
        </p:spPr>
      </p:pic>
    </p:spTree>
    <p:extLst>
      <p:ext uri="{BB962C8B-B14F-4D97-AF65-F5344CB8AC3E}">
        <p14:creationId xmlns:p14="http://schemas.microsoft.com/office/powerpoint/2010/main" val="365427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7FBDC4-519C-419D-A56A-E938DB0A12F0}">
  <ds:schemaRefs>
    <ds:schemaRef ds:uri="http://purl.org/dc/dcmitype/"/>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f70fc51b-0922-43dc-875f-7a3366134006"/>
    <ds:schemaRef ds:uri="http://www.w3.org/XML/1998/namespace"/>
    <ds:schemaRef ds:uri="104a47f3-9bf8-4a09-909e-697f2ff45180"/>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FBF20F18-6791-483D-9F2B-22C5DA3BD3CE}">
  <ds:schemaRefs>
    <ds:schemaRef ds:uri="http://schemas.microsoft.com/sharepoint/v3/contenttype/forms"/>
  </ds:schemaRefs>
</ds:datastoreItem>
</file>

<file path=customXml/itemProps3.xml><?xml version="1.0" encoding="utf-8"?>
<ds:datastoreItem xmlns:ds="http://schemas.openxmlformats.org/officeDocument/2006/customXml" ds:itemID="{B07B4A37-77D6-4D60-9F40-5A64A3ABE2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05ef69e-6149-4fba-a40c-df338810f644}" enabled="0" method="" siteId="{a05ef69e-6149-4fba-a40c-df338810f644}" removed="1"/>
</clbl:labelList>
</file>

<file path=docProps/app.xml><?xml version="1.0" encoding="utf-8"?>
<Properties xmlns="http://schemas.openxmlformats.org/officeDocument/2006/extended-properties" xmlns:vt="http://schemas.openxmlformats.org/officeDocument/2006/docPropsVTypes">
  <TotalTime>1779</TotalTime>
  <Words>86</Words>
  <Application>Microsoft Office PowerPoint</Application>
  <PresentationFormat>Widescreen</PresentationFormat>
  <Paragraphs>31</Paragraphs>
  <Slides>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Meiryo</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Renshaw</dc:creator>
  <cp:lastModifiedBy>Erin Kelly</cp:lastModifiedBy>
  <cp:revision>1</cp:revision>
  <dcterms:created xsi:type="dcterms:W3CDTF">2026-10-08T10:13:09Z</dcterms:created>
  <dcterms:modified xsi:type="dcterms:W3CDTF">2026-10-21T15:39:32Z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