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8288000" cy="10287000"/>
  <p:notesSz cx="6858000" cy="9144000"/>
  <p:embeddedFontLst>
    <p:embeddedFont>
      <p:font typeface="Arimo" panose="020B0604020202020204" charset="0"/>
      <p:regular r:id="rId15"/>
    </p:embeddedFont>
    <p:embeddedFont>
      <p:font typeface="Arimo Bold" panose="020B0604020202020204" charset="0"/>
      <p:regular r:id="rId16"/>
    </p:embeddedFont>
    <p:embeddedFont>
      <p:font typeface="Calibri (MS)" panose="020B0604020202020204" charset="0"/>
      <p:regular r:id="rId17"/>
    </p:embeddedFont>
    <p:embeddedFont>
      <p:font typeface="Calibri (MS) Bold" panose="020B0604020202020204" charset="0"/>
      <p:regular r:id="rId18"/>
    </p:embeddedFont>
    <p:embeddedFont>
      <p:font typeface="Open Sans Bold" panose="020B0604020202020204" charset="0"/>
      <p:regular r:id="rId19"/>
    </p:embeddedFont>
    <p:embeddedFont>
      <p:font typeface="Poppins Bold" panose="020B0604020202020204" charset="0"/>
      <p:regular r:id="rId20"/>
    </p:embeddedFont>
    <p:embeddedFont>
      <p:font typeface="Poppins Medium" panose="00000600000000000000" pitchFamily="2" charset="0"/>
      <p:regular r:id="rId21"/>
    </p:embeddedFont>
    <p:embeddedFont>
      <p:font typeface="Roboto Bold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ck/a?!&amp;&amp;p=cb2a154e9c7b2cb4694ffc28234e974dfb8361c78c13ca458db9d5952d055846JmltdHM9MTc5MTc2MzIwMA&amp;ptn=3&amp;ver=2&amp;hsh=4&amp;fclid=174f978e-c617-6840-29f7-80afc75e69c9&amp;u=a1aHR0cHM6Ly93d3cucmFpbGJ1c2luZXNzdWsuY29tL3Jzc2IvMjAyNi8xMC8wNi9zb2NpYWwtdmFsdWUtZnJhbWV3b3JrLWxhdW5jaGVkLXRvLWhlbHAtdGhlLXJhaWwtc2VjdG9yLW1lYXN1cmUtcG9zaXRpdmUtaW1wYWN0cy8&amp;ntb=1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2748035"/>
            <a:ext cx="6884122" cy="1761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41"/>
              </a:lnSpc>
            </a:pPr>
            <a:r>
              <a:rPr lang="en-US" sz="5700" b="1">
                <a:solidFill>
                  <a:srgbClr val="F6F6F6"/>
                </a:solidFill>
                <a:latin typeface="Arimo Bold"/>
                <a:ea typeface="Arimo Bold"/>
                <a:cs typeface="Arimo Bold"/>
                <a:sym typeface="Arimo Bold"/>
              </a:rPr>
              <a:t>Social value in community rail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34089" y="9117694"/>
            <a:ext cx="3031718" cy="313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7"/>
              </a:lnSpc>
            </a:pPr>
            <a:r>
              <a:rPr lang="en-US" sz="1924" b="1">
                <a:solidFill>
                  <a:srgbClr val="F6F6F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Rachael Everard |  RSSB</a:t>
            </a:r>
          </a:p>
        </p:txBody>
      </p:sp>
      <p:sp>
        <p:nvSpPr>
          <p:cNvPr id="5" name="Freeform 5"/>
          <p:cNvSpPr/>
          <p:nvPr/>
        </p:nvSpPr>
        <p:spPr>
          <a:xfrm>
            <a:off x="15020925" y="638175"/>
            <a:ext cx="876300" cy="866775"/>
          </a:xfrm>
          <a:custGeom>
            <a:avLst/>
            <a:gdLst/>
            <a:ahLst/>
            <a:cxnLst/>
            <a:rect l="l" t="t" r="r" b="b"/>
            <a:pathLst>
              <a:path w="876300" h="866775">
                <a:moveTo>
                  <a:pt x="0" y="0"/>
                </a:moveTo>
                <a:lnTo>
                  <a:pt x="876300" y="0"/>
                </a:lnTo>
                <a:lnTo>
                  <a:pt x="8763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5926105" y="691930"/>
            <a:ext cx="1338716" cy="873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4"/>
              </a:lnSpc>
            </a:pPr>
            <a:r>
              <a:rPr lang="en-US" sz="1784" b="1" spc="-35">
                <a:solidFill>
                  <a:srgbClr val="F6F6F6"/>
                </a:solidFill>
                <a:latin typeface="Roboto Bold"/>
                <a:ea typeface="Roboto Bold"/>
                <a:cs typeface="Roboto Bold"/>
                <a:sym typeface="Roboto Bold"/>
              </a:rPr>
              <a:t>RAIL</a:t>
            </a:r>
          </a:p>
          <a:p>
            <a:pPr algn="l">
              <a:lnSpc>
                <a:spcPts val="1784"/>
              </a:lnSpc>
            </a:pPr>
            <a:r>
              <a:rPr lang="en-US" sz="1784" b="1" spc="-35">
                <a:solidFill>
                  <a:srgbClr val="F6F6F6"/>
                </a:solidFill>
                <a:latin typeface="Roboto Bold"/>
                <a:ea typeface="Roboto Bold"/>
                <a:cs typeface="Roboto Bold"/>
                <a:sym typeface="Roboto Bold"/>
              </a:rPr>
              <a:t>SAFETY AND STANDARDS BOARD</a:t>
            </a:r>
          </a:p>
        </p:txBody>
      </p:sp>
      <p:sp>
        <p:nvSpPr>
          <p:cNvPr id="7" name="Freeform 7"/>
          <p:cNvSpPr/>
          <p:nvPr/>
        </p:nvSpPr>
        <p:spPr>
          <a:xfrm>
            <a:off x="9791700" y="2571750"/>
            <a:ext cx="7629525" cy="6858000"/>
          </a:xfrm>
          <a:custGeom>
            <a:avLst/>
            <a:gdLst/>
            <a:ahLst/>
            <a:cxnLst/>
            <a:rect l="l" t="t" r="r" b="b"/>
            <a:pathLst>
              <a:path w="7629525" h="6858000">
                <a:moveTo>
                  <a:pt x="0" y="0"/>
                </a:moveTo>
                <a:lnTo>
                  <a:pt x="7629525" y="0"/>
                </a:lnTo>
                <a:lnTo>
                  <a:pt x="762952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668000" y="3209925"/>
            <a:ext cx="1314450" cy="866775"/>
          </a:xfrm>
          <a:custGeom>
            <a:avLst/>
            <a:gdLst/>
            <a:ahLst/>
            <a:cxnLst/>
            <a:rect l="l" t="t" r="r" b="b"/>
            <a:pathLst>
              <a:path w="1314450" h="866775">
                <a:moveTo>
                  <a:pt x="0" y="0"/>
                </a:moveTo>
                <a:lnTo>
                  <a:pt x="1314450" y="0"/>
                </a:lnTo>
                <a:lnTo>
                  <a:pt x="131445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620625" y="3209925"/>
            <a:ext cx="1314450" cy="866775"/>
          </a:xfrm>
          <a:custGeom>
            <a:avLst/>
            <a:gdLst/>
            <a:ahLst/>
            <a:cxnLst/>
            <a:rect l="l" t="t" r="r" b="b"/>
            <a:pathLst>
              <a:path w="1314450" h="866775">
                <a:moveTo>
                  <a:pt x="0" y="0"/>
                </a:moveTo>
                <a:lnTo>
                  <a:pt x="1314450" y="0"/>
                </a:lnTo>
                <a:lnTo>
                  <a:pt x="131445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363700" y="3429000"/>
            <a:ext cx="1314450" cy="428625"/>
          </a:xfrm>
          <a:custGeom>
            <a:avLst/>
            <a:gdLst/>
            <a:ahLst/>
            <a:cxnLst/>
            <a:rect l="l" t="t" r="r" b="b"/>
            <a:pathLst>
              <a:path w="1314450" h="428625">
                <a:moveTo>
                  <a:pt x="0" y="0"/>
                </a:moveTo>
                <a:lnTo>
                  <a:pt x="1314450" y="0"/>
                </a:lnTo>
                <a:lnTo>
                  <a:pt x="13144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448925" y="4714875"/>
            <a:ext cx="438150" cy="428625"/>
          </a:xfrm>
          <a:custGeom>
            <a:avLst/>
            <a:gdLst/>
            <a:ahLst/>
            <a:cxnLst/>
            <a:rect l="l" t="t" r="r" b="b"/>
            <a:pathLst>
              <a:path w="438150" h="428625">
                <a:moveTo>
                  <a:pt x="0" y="0"/>
                </a:moveTo>
                <a:lnTo>
                  <a:pt x="438150" y="0"/>
                </a:lnTo>
                <a:lnTo>
                  <a:pt x="4381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437917" y="5178496"/>
            <a:ext cx="3660607" cy="1025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8"/>
              </a:lnSpc>
            </a:pPr>
            <a:r>
              <a:rPr lang="en-US" sz="3713" b="1" spc="-74">
                <a:solidFill>
                  <a:srgbClr val="1E366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Community</a:t>
            </a:r>
          </a:p>
          <a:p>
            <a:pPr algn="l">
              <a:lnSpc>
                <a:spcPts val="3898"/>
              </a:lnSpc>
            </a:pPr>
            <a:r>
              <a:rPr lang="en-US" sz="3713" b="1" spc="-74">
                <a:solidFill>
                  <a:srgbClr val="1E366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rail social value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420645" y="6311291"/>
            <a:ext cx="5387813" cy="575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5"/>
              </a:lnSpc>
            </a:pPr>
            <a:r>
              <a:rPr lang="en-US" sz="1696" spc="-33">
                <a:solidFill>
                  <a:srgbClr val="1E3661"/>
                </a:solidFill>
                <a:latin typeface="Arimo"/>
                <a:ea typeface="Arimo"/>
                <a:cs typeface="Arimo"/>
                <a:sym typeface="Arimo"/>
              </a:rPr>
              <a:t>A guide to measuring, monetising and reporting the social value created for community rail partnerships and groups.</a:t>
            </a:r>
          </a:p>
        </p:txBody>
      </p:sp>
      <p:sp>
        <p:nvSpPr>
          <p:cNvPr id="14" name="Freeform 14"/>
          <p:cNvSpPr/>
          <p:nvPr/>
        </p:nvSpPr>
        <p:spPr>
          <a:xfrm>
            <a:off x="10010775" y="7067550"/>
            <a:ext cx="7191375" cy="2362200"/>
          </a:xfrm>
          <a:custGeom>
            <a:avLst/>
            <a:gdLst/>
            <a:ahLst/>
            <a:cxnLst/>
            <a:rect l="l" t="t" r="r" b="b"/>
            <a:pathLst>
              <a:path w="7191375" h="2362200">
                <a:moveTo>
                  <a:pt x="0" y="0"/>
                </a:moveTo>
                <a:lnTo>
                  <a:pt x="7191375" y="0"/>
                </a:lnTo>
                <a:lnTo>
                  <a:pt x="719137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0848242" y="4867157"/>
            <a:ext cx="2811737" cy="186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2"/>
              </a:lnSpc>
            </a:pPr>
            <a:r>
              <a:rPr lang="en-US" sz="1335" b="1" spc="133">
                <a:solidFill>
                  <a:srgbClr val="7D9F62"/>
                </a:solidFill>
                <a:latin typeface="Poppins Bold"/>
                <a:ea typeface="Poppins Bold"/>
                <a:cs typeface="Poppins Bold"/>
                <a:sym typeface="Poppins Bold"/>
              </a:rPr>
              <a:t>MEASURING WHAT MATTERS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9893427"/>
            <a:ext cx="18306593" cy="403098"/>
            <a:chOff x="0" y="0"/>
            <a:chExt cx="24408790" cy="537464"/>
          </a:xfrm>
        </p:grpSpPr>
        <p:sp>
          <p:nvSpPr>
            <p:cNvPr id="3" name="Freeform 3"/>
            <p:cNvSpPr/>
            <p:nvPr/>
          </p:nvSpPr>
          <p:spPr>
            <a:xfrm>
              <a:off x="12700" y="12700"/>
              <a:ext cx="24383364" cy="512064"/>
            </a:xfrm>
            <a:custGeom>
              <a:avLst/>
              <a:gdLst/>
              <a:ahLst/>
              <a:cxnLst/>
              <a:rect l="l" t="t" r="r" b="b"/>
              <a:pathLst>
                <a:path w="24383364" h="512064">
                  <a:moveTo>
                    <a:pt x="0" y="0"/>
                  </a:moveTo>
                  <a:lnTo>
                    <a:pt x="24383364" y="0"/>
                  </a:lnTo>
                  <a:lnTo>
                    <a:pt x="24383364" y="512064"/>
                  </a:lnTo>
                  <a:lnTo>
                    <a:pt x="0" y="512064"/>
                  </a:lnTo>
                  <a:close/>
                </a:path>
              </a:pathLst>
            </a:custGeom>
            <a:solidFill>
              <a:srgbClr val="4F13E1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4408764" cy="537464"/>
            </a:xfrm>
            <a:custGeom>
              <a:avLst/>
              <a:gdLst/>
              <a:ahLst/>
              <a:cxnLst/>
              <a:rect l="l" t="t" r="r" b="b"/>
              <a:pathLst>
                <a:path w="24408764" h="537464">
                  <a:moveTo>
                    <a:pt x="12700" y="0"/>
                  </a:moveTo>
                  <a:lnTo>
                    <a:pt x="24396064" y="0"/>
                  </a:lnTo>
                  <a:cubicBezTo>
                    <a:pt x="24403050" y="0"/>
                    <a:pt x="24408764" y="5715"/>
                    <a:pt x="24408764" y="12700"/>
                  </a:cubicBezTo>
                  <a:lnTo>
                    <a:pt x="24408764" y="524764"/>
                  </a:lnTo>
                  <a:cubicBezTo>
                    <a:pt x="24408764" y="531749"/>
                    <a:pt x="24403050" y="537464"/>
                    <a:pt x="24396064" y="537464"/>
                  </a:cubicBezTo>
                  <a:lnTo>
                    <a:pt x="12700" y="537464"/>
                  </a:lnTo>
                  <a:cubicBezTo>
                    <a:pt x="5715" y="537464"/>
                    <a:pt x="0" y="531749"/>
                    <a:pt x="0" y="52476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24764"/>
                  </a:lnTo>
                  <a:lnTo>
                    <a:pt x="12700" y="524764"/>
                  </a:lnTo>
                  <a:lnTo>
                    <a:pt x="12700" y="512064"/>
                  </a:lnTo>
                  <a:lnTo>
                    <a:pt x="24396064" y="512064"/>
                  </a:lnTo>
                  <a:lnTo>
                    <a:pt x="24396064" y="524764"/>
                  </a:lnTo>
                  <a:lnTo>
                    <a:pt x="24383364" y="524764"/>
                  </a:lnTo>
                  <a:lnTo>
                    <a:pt x="24383364" y="12700"/>
                  </a:lnTo>
                  <a:lnTo>
                    <a:pt x="24396064" y="12700"/>
                  </a:lnTo>
                  <a:lnTo>
                    <a:pt x="2439606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F13E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754380" y="576072"/>
            <a:ext cx="16596360" cy="754380"/>
            <a:chOff x="0" y="0"/>
            <a:chExt cx="22128480" cy="1005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128480" cy="1005840"/>
            </a:xfrm>
            <a:custGeom>
              <a:avLst/>
              <a:gdLst/>
              <a:ahLst/>
              <a:cxnLst/>
              <a:rect l="l" t="t" r="r" b="b"/>
              <a:pathLst>
                <a:path w="22128480" h="1005840">
                  <a:moveTo>
                    <a:pt x="0" y="0"/>
                  </a:moveTo>
                  <a:lnTo>
                    <a:pt x="22128480" y="0"/>
                  </a:lnTo>
                  <a:lnTo>
                    <a:pt x="2212848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8670" b="-378670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2128480" cy="10248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Look beyond the timetable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95528" y="1440180"/>
            <a:ext cx="16184880" cy="480060"/>
            <a:chOff x="0" y="0"/>
            <a:chExt cx="21579840" cy="6400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79839" cy="640080"/>
            </a:xfrm>
            <a:custGeom>
              <a:avLst/>
              <a:gdLst/>
              <a:ahLst/>
              <a:cxnLst/>
              <a:rect l="l" t="t" r="r" b="b"/>
              <a:pathLst>
                <a:path w="21579839" h="640080">
                  <a:moveTo>
                    <a:pt x="0" y="0"/>
                  </a:moveTo>
                  <a:lnTo>
                    <a:pt x="21579839" y="0"/>
                  </a:lnTo>
                  <a:lnTo>
                    <a:pt x="21579839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06924" b="-606924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1579840" cy="687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71777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things that matter do not always appear in passenger counts.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28835" y="2253615"/>
            <a:ext cx="7357110" cy="1226058"/>
            <a:chOff x="0" y="0"/>
            <a:chExt cx="9809480" cy="1634744"/>
          </a:xfrm>
        </p:grpSpPr>
        <p:sp>
          <p:nvSpPr>
            <p:cNvPr id="12" name="Freeform 12"/>
            <p:cNvSpPr/>
            <p:nvPr/>
          </p:nvSpPr>
          <p:spPr>
            <a:xfrm>
              <a:off x="12700" y="12700"/>
              <a:ext cx="9784080" cy="1609344"/>
            </a:xfrm>
            <a:custGeom>
              <a:avLst/>
              <a:gdLst/>
              <a:ahLst/>
              <a:cxnLst/>
              <a:rect l="l" t="t" r="r" b="b"/>
              <a:pathLst>
                <a:path w="9784080" h="1609344">
                  <a:moveTo>
                    <a:pt x="0" y="268224"/>
                  </a:moveTo>
                  <a:cubicBezTo>
                    <a:pt x="0" y="120142"/>
                    <a:pt x="121666" y="0"/>
                    <a:pt x="271780" y="0"/>
                  </a:cubicBezTo>
                  <a:lnTo>
                    <a:pt x="9512300" y="0"/>
                  </a:lnTo>
                  <a:cubicBezTo>
                    <a:pt x="9662414" y="0"/>
                    <a:pt x="9784080" y="120142"/>
                    <a:pt x="9784080" y="268224"/>
                  </a:cubicBezTo>
                  <a:lnTo>
                    <a:pt x="9784080" y="1341120"/>
                  </a:lnTo>
                  <a:cubicBezTo>
                    <a:pt x="9784080" y="1489202"/>
                    <a:pt x="9662414" y="1609344"/>
                    <a:pt x="9512300" y="1609344"/>
                  </a:cubicBezTo>
                  <a:lnTo>
                    <a:pt x="271780" y="1609344"/>
                  </a:lnTo>
                  <a:cubicBezTo>
                    <a:pt x="121666" y="1609344"/>
                    <a:pt x="0" y="1489202"/>
                    <a:pt x="0" y="1341120"/>
                  </a:cubicBezTo>
                  <a:close/>
                </a:path>
              </a:pathLst>
            </a:custGeom>
            <a:solidFill>
              <a:srgbClr val="E1EAE8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9809480" cy="1634744"/>
            </a:xfrm>
            <a:custGeom>
              <a:avLst/>
              <a:gdLst/>
              <a:ahLst/>
              <a:cxnLst/>
              <a:rect l="l" t="t" r="r" b="b"/>
              <a:pathLst>
                <a:path w="9809480" h="1634744">
                  <a:moveTo>
                    <a:pt x="0" y="280924"/>
                  </a:moveTo>
                  <a:cubicBezTo>
                    <a:pt x="0" y="125603"/>
                    <a:pt x="127508" y="0"/>
                    <a:pt x="284480" y="0"/>
                  </a:cubicBezTo>
                  <a:lnTo>
                    <a:pt x="9525000" y="0"/>
                  </a:lnTo>
                  <a:lnTo>
                    <a:pt x="9525000" y="12700"/>
                  </a:lnTo>
                  <a:lnTo>
                    <a:pt x="9525000" y="0"/>
                  </a:lnTo>
                  <a:cubicBezTo>
                    <a:pt x="9681972" y="0"/>
                    <a:pt x="9809480" y="125603"/>
                    <a:pt x="9809480" y="280924"/>
                  </a:cubicBezTo>
                  <a:lnTo>
                    <a:pt x="9796780" y="280924"/>
                  </a:lnTo>
                  <a:lnTo>
                    <a:pt x="9809480" y="280924"/>
                  </a:lnTo>
                  <a:lnTo>
                    <a:pt x="9809480" y="1353820"/>
                  </a:lnTo>
                  <a:lnTo>
                    <a:pt x="9796780" y="1353820"/>
                  </a:lnTo>
                  <a:lnTo>
                    <a:pt x="9809480" y="1353820"/>
                  </a:lnTo>
                  <a:cubicBezTo>
                    <a:pt x="9809480" y="1509141"/>
                    <a:pt x="9681972" y="1634744"/>
                    <a:pt x="9525000" y="1634744"/>
                  </a:cubicBezTo>
                  <a:lnTo>
                    <a:pt x="9525000" y="1622044"/>
                  </a:lnTo>
                  <a:lnTo>
                    <a:pt x="9525000" y="1634744"/>
                  </a:lnTo>
                  <a:lnTo>
                    <a:pt x="284480" y="1634744"/>
                  </a:lnTo>
                  <a:lnTo>
                    <a:pt x="284480" y="1622044"/>
                  </a:lnTo>
                  <a:lnTo>
                    <a:pt x="284480" y="1634744"/>
                  </a:lnTo>
                  <a:cubicBezTo>
                    <a:pt x="127508" y="1634744"/>
                    <a:pt x="0" y="1509141"/>
                    <a:pt x="0" y="1353820"/>
                  </a:cubicBezTo>
                  <a:lnTo>
                    <a:pt x="0" y="280924"/>
                  </a:lnTo>
                  <a:lnTo>
                    <a:pt x="12700" y="280924"/>
                  </a:lnTo>
                  <a:lnTo>
                    <a:pt x="0" y="280924"/>
                  </a:lnTo>
                  <a:moveTo>
                    <a:pt x="25400" y="280924"/>
                  </a:moveTo>
                  <a:lnTo>
                    <a:pt x="25400" y="1353820"/>
                  </a:lnTo>
                  <a:lnTo>
                    <a:pt x="12700" y="1353820"/>
                  </a:lnTo>
                  <a:lnTo>
                    <a:pt x="25400" y="1353820"/>
                  </a:lnTo>
                  <a:cubicBezTo>
                    <a:pt x="25400" y="1494790"/>
                    <a:pt x="141224" y="1609344"/>
                    <a:pt x="284480" y="1609344"/>
                  </a:cubicBezTo>
                  <a:lnTo>
                    <a:pt x="9525000" y="1609344"/>
                  </a:lnTo>
                  <a:cubicBezTo>
                    <a:pt x="9668256" y="1609344"/>
                    <a:pt x="9784080" y="1494790"/>
                    <a:pt x="9784080" y="1353820"/>
                  </a:cubicBezTo>
                  <a:lnTo>
                    <a:pt x="9784080" y="280924"/>
                  </a:lnTo>
                  <a:cubicBezTo>
                    <a:pt x="9784080" y="139954"/>
                    <a:pt x="9668256" y="25400"/>
                    <a:pt x="9525000" y="25400"/>
                  </a:cubicBezTo>
                  <a:lnTo>
                    <a:pt x="284480" y="25400"/>
                  </a:lnTo>
                  <a:lnTo>
                    <a:pt x="284480" y="12700"/>
                  </a:lnTo>
                  <a:lnTo>
                    <a:pt x="284480" y="25400"/>
                  </a:lnTo>
                  <a:cubicBezTo>
                    <a:pt x="141224" y="25400"/>
                    <a:pt x="25400" y="139954"/>
                    <a:pt x="25400" y="280924"/>
                  </a:cubicBezTo>
                  <a:close/>
                </a:path>
              </a:pathLst>
            </a:custGeom>
            <a:solidFill>
              <a:srgbClr val="E1EAE8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0149840" y="2468880"/>
            <a:ext cx="3291840" cy="342900"/>
            <a:chOff x="0" y="0"/>
            <a:chExt cx="4389120" cy="4572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389120" cy="457200"/>
            </a:xfrm>
            <a:custGeom>
              <a:avLst/>
              <a:gdLst/>
              <a:ahLst/>
              <a:cxnLst/>
              <a:rect l="l" t="t" r="r" b="b"/>
              <a:pathLst>
                <a:path w="4389120" h="457200">
                  <a:moveTo>
                    <a:pt x="0" y="0"/>
                  </a:moveTo>
                  <a:lnTo>
                    <a:pt x="4389120" y="0"/>
                  </a:lnTo>
                  <a:lnTo>
                    <a:pt x="4389120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7056" b="-137056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4389120" cy="4667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0"/>
                </a:lnSpc>
              </a:pPr>
              <a:r>
                <a:rPr lang="en-US" sz="255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Flowerbeds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784580" y="2510028"/>
            <a:ext cx="2743200" cy="441833"/>
            <a:chOff x="0" y="0"/>
            <a:chExt cx="3657600" cy="58911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57600" cy="589111"/>
            </a:xfrm>
            <a:custGeom>
              <a:avLst/>
              <a:gdLst/>
              <a:ahLst/>
              <a:cxnLst/>
              <a:rect l="l" t="t" r="r" b="b"/>
              <a:pathLst>
                <a:path w="3657600" h="589111">
                  <a:moveTo>
                    <a:pt x="0" y="0"/>
                  </a:moveTo>
                  <a:lnTo>
                    <a:pt x="3657600" y="0"/>
                  </a:lnTo>
                  <a:lnTo>
                    <a:pt x="3657600" y="589111"/>
                  </a:lnTo>
                  <a:lnTo>
                    <a:pt x="0" y="58911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6828" b="-55123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3657600" cy="636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en-US" sz="2199" b="1">
                  <a:solidFill>
                    <a:srgbClr val="424395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Care for place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728835" y="3830955"/>
            <a:ext cx="7357110" cy="1226058"/>
            <a:chOff x="0" y="0"/>
            <a:chExt cx="9809480" cy="1634744"/>
          </a:xfrm>
        </p:grpSpPr>
        <p:sp>
          <p:nvSpPr>
            <p:cNvPr id="21" name="Freeform 21"/>
            <p:cNvSpPr/>
            <p:nvPr/>
          </p:nvSpPr>
          <p:spPr>
            <a:xfrm>
              <a:off x="12700" y="12700"/>
              <a:ext cx="9784080" cy="1609344"/>
            </a:xfrm>
            <a:custGeom>
              <a:avLst/>
              <a:gdLst/>
              <a:ahLst/>
              <a:cxnLst/>
              <a:rect l="l" t="t" r="r" b="b"/>
              <a:pathLst>
                <a:path w="9784080" h="1609344">
                  <a:moveTo>
                    <a:pt x="0" y="268224"/>
                  </a:moveTo>
                  <a:cubicBezTo>
                    <a:pt x="0" y="120142"/>
                    <a:pt x="121666" y="0"/>
                    <a:pt x="271780" y="0"/>
                  </a:cubicBezTo>
                  <a:lnTo>
                    <a:pt x="9512300" y="0"/>
                  </a:lnTo>
                  <a:cubicBezTo>
                    <a:pt x="9662414" y="0"/>
                    <a:pt x="9784080" y="120142"/>
                    <a:pt x="9784080" y="268224"/>
                  </a:cubicBezTo>
                  <a:lnTo>
                    <a:pt x="9784080" y="1341120"/>
                  </a:lnTo>
                  <a:cubicBezTo>
                    <a:pt x="9784080" y="1489202"/>
                    <a:pt x="9662414" y="1609344"/>
                    <a:pt x="9512300" y="1609344"/>
                  </a:cubicBezTo>
                  <a:lnTo>
                    <a:pt x="271780" y="1609344"/>
                  </a:lnTo>
                  <a:cubicBezTo>
                    <a:pt x="121666" y="1609344"/>
                    <a:pt x="0" y="1489202"/>
                    <a:pt x="0" y="134112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9809480" cy="1634744"/>
            </a:xfrm>
            <a:custGeom>
              <a:avLst/>
              <a:gdLst/>
              <a:ahLst/>
              <a:cxnLst/>
              <a:rect l="l" t="t" r="r" b="b"/>
              <a:pathLst>
                <a:path w="9809480" h="1634744">
                  <a:moveTo>
                    <a:pt x="0" y="280924"/>
                  </a:moveTo>
                  <a:cubicBezTo>
                    <a:pt x="0" y="125603"/>
                    <a:pt x="127508" y="0"/>
                    <a:pt x="284480" y="0"/>
                  </a:cubicBezTo>
                  <a:lnTo>
                    <a:pt x="9525000" y="0"/>
                  </a:lnTo>
                  <a:lnTo>
                    <a:pt x="9525000" y="12700"/>
                  </a:lnTo>
                  <a:lnTo>
                    <a:pt x="9525000" y="0"/>
                  </a:lnTo>
                  <a:cubicBezTo>
                    <a:pt x="9681972" y="0"/>
                    <a:pt x="9809480" y="125603"/>
                    <a:pt x="9809480" y="280924"/>
                  </a:cubicBezTo>
                  <a:lnTo>
                    <a:pt x="9796780" y="280924"/>
                  </a:lnTo>
                  <a:lnTo>
                    <a:pt x="9809480" y="280924"/>
                  </a:lnTo>
                  <a:lnTo>
                    <a:pt x="9809480" y="1353820"/>
                  </a:lnTo>
                  <a:lnTo>
                    <a:pt x="9796780" y="1353820"/>
                  </a:lnTo>
                  <a:lnTo>
                    <a:pt x="9809480" y="1353820"/>
                  </a:lnTo>
                  <a:cubicBezTo>
                    <a:pt x="9809480" y="1509141"/>
                    <a:pt x="9681972" y="1634744"/>
                    <a:pt x="9525000" y="1634744"/>
                  </a:cubicBezTo>
                  <a:lnTo>
                    <a:pt x="9525000" y="1622044"/>
                  </a:lnTo>
                  <a:lnTo>
                    <a:pt x="9525000" y="1634744"/>
                  </a:lnTo>
                  <a:lnTo>
                    <a:pt x="284480" y="1634744"/>
                  </a:lnTo>
                  <a:lnTo>
                    <a:pt x="284480" y="1622044"/>
                  </a:lnTo>
                  <a:lnTo>
                    <a:pt x="284480" y="1634744"/>
                  </a:lnTo>
                  <a:cubicBezTo>
                    <a:pt x="127508" y="1634744"/>
                    <a:pt x="0" y="1509141"/>
                    <a:pt x="0" y="1353820"/>
                  </a:cubicBezTo>
                  <a:lnTo>
                    <a:pt x="0" y="280924"/>
                  </a:lnTo>
                  <a:lnTo>
                    <a:pt x="12700" y="280924"/>
                  </a:lnTo>
                  <a:lnTo>
                    <a:pt x="0" y="280924"/>
                  </a:lnTo>
                  <a:moveTo>
                    <a:pt x="25400" y="280924"/>
                  </a:moveTo>
                  <a:lnTo>
                    <a:pt x="25400" y="1353820"/>
                  </a:lnTo>
                  <a:lnTo>
                    <a:pt x="12700" y="1353820"/>
                  </a:lnTo>
                  <a:lnTo>
                    <a:pt x="25400" y="1353820"/>
                  </a:lnTo>
                  <a:cubicBezTo>
                    <a:pt x="25400" y="1494790"/>
                    <a:pt x="141224" y="1609344"/>
                    <a:pt x="284480" y="1609344"/>
                  </a:cubicBezTo>
                  <a:lnTo>
                    <a:pt x="9525000" y="1609344"/>
                  </a:lnTo>
                  <a:cubicBezTo>
                    <a:pt x="9668256" y="1609344"/>
                    <a:pt x="9784080" y="1494790"/>
                    <a:pt x="9784080" y="1353820"/>
                  </a:cubicBezTo>
                  <a:lnTo>
                    <a:pt x="9784080" y="280924"/>
                  </a:lnTo>
                  <a:cubicBezTo>
                    <a:pt x="9784080" y="139954"/>
                    <a:pt x="9668256" y="25400"/>
                    <a:pt x="9525000" y="25400"/>
                  </a:cubicBezTo>
                  <a:lnTo>
                    <a:pt x="284480" y="25400"/>
                  </a:lnTo>
                  <a:lnTo>
                    <a:pt x="284480" y="12700"/>
                  </a:lnTo>
                  <a:lnTo>
                    <a:pt x="284480" y="25400"/>
                  </a:lnTo>
                  <a:cubicBezTo>
                    <a:pt x="141224" y="25400"/>
                    <a:pt x="25400" y="139954"/>
                    <a:pt x="25400" y="280924"/>
                  </a:cubicBezTo>
                  <a:close/>
                </a:path>
              </a:pathLst>
            </a:custGeom>
            <a:solidFill>
              <a:srgbClr val="E1EAE8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0149840" y="4046220"/>
            <a:ext cx="3291840" cy="342900"/>
            <a:chOff x="0" y="0"/>
            <a:chExt cx="4389120" cy="4572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389120" cy="457200"/>
            </a:xfrm>
            <a:custGeom>
              <a:avLst/>
              <a:gdLst/>
              <a:ahLst/>
              <a:cxnLst/>
              <a:rect l="l" t="t" r="r" b="b"/>
              <a:pathLst>
                <a:path w="4389120" h="457200">
                  <a:moveTo>
                    <a:pt x="0" y="0"/>
                  </a:moveTo>
                  <a:lnTo>
                    <a:pt x="4389120" y="0"/>
                  </a:lnTo>
                  <a:lnTo>
                    <a:pt x="4389120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7056" b="-137056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4389120" cy="4667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0"/>
                </a:lnSpc>
              </a:pPr>
              <a:r>
                <a:rPr lang="en-US" sz="255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A friendly hello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784580" y="4087368"/>
            <a:ext cx="2743200" cy="441833"/>
            <a:chOff x="0" y="0"/>
            <a:chExt cx="3657600" cy="58911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57600" cy="589111"/>
            </a:xfrm>
            <a:custGeom>
              <a:avLst/>
              <a:gdLst/>
              <a:ahLst/>
              <a:cxnLst/>
              <a:rect l="l" t="t" r="r" b="b"/>
              <a:pathLst>
                <a:path w="3657600" h="589111">
                  <a:moveTo>
                    <a:pt x="0" y="0"/>
                  </a:moveTo>
                  <a:lnTo>
                    <a:pt x="3657600" y="0"/>
                  </a:lnTo>
                  <a:lnTo>
                    <a:pt x="3657600" y="589111"/>
                  </a:lnTo>
                  <a:lnTo>
                    <a:pt x="0" y="58911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6828" b="-55123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3657600" cy="636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en-US" sz="2199" b="1">
                  <a:solidFill>
                    <a:srgbClr val="424395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Belonging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728835" y="5408295"/>
            <a:ext cx="7357110" cy="1226058"/>
            <a:chOff x="0" y="0"/>
            <a:chExt cx="9809480" cy="1634744"/>
          </a:xfrm>
        </p:grpSpPr>
        <p:sp>
          <p:nvSpPr>
            <p:cNvPr id="30" name="Freeform 30"/>
            <p:cNvSpPr/>
            <p:nvPr/>
          </p:nvSpPr>
          <p:spPr>
            <a:xfrm>
              <a:off x="12700" y="12700"/>
              <a:ext cx="9784080" cy="1609344"/>
            </a:xfrm>
            <a:custGeom>
              <a:avLst/>
              <a:gdLst/>
              <a:ahLst/>
              <a:cxnLst/>
              <a:rect l="l" t="t" r="r" b="b"/>
              <a:pathLst>
                <a:path w="9784080" h="1609344">
                  <a:moveTo>
                    <a:pt x="0" y="268224"/>
                  </a:moveTo>
                  <a:cubicBezTo>
                    <a:pt x="0" y="120142"/>
                    <a:pt x="121666" y="0"/>
                    <a:pt x="271780" y="0"/>
                  </a:cubicBezTo>
                  <a:lnTo>
                    <a:pt x="9512300" y="0"/>
                  </a:lnTo>
                  <a:cubicBezTo>
                    <a:pt x="9662414" y="0"/>
                    <a:pt x="9784080" y="120142"/>
                    <a:pt x="9784080" y="268224"/>
                  </a:cubicBezTo>
                  <a:lnTo>
                    <a:pt x="9784080" y="1341120"/>
                  </a:lnTo>
                  <a:cubicBezTo>
                    <a:pt x="9784080" y="1489202"/>
                    <a:pt x="9662414" y="1609344"/>
                    <a:pt x="9512300" y="1609344"/>
                  </a:cubicBezTo>
                  <a:lnTo>
                    <a:pt x="271780" y="1609344"/>
                  </a:lnTo>
                  <a:cubicBezTo>
                    <a:pt x="121666" y="1609344"/>
                    <a:pt x="0" y="1489202"/>
                    <a:pt x="0" y="1341120"/>
                  </a:cubicBezTo>
                  <a:close/>
                </a:path>
              </a:pathLst>
            </a:custGeom>
            <a:solidFill>
              <a:srgbClr val="E1EAE8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0" y="0"/>
              <a:ext cx="9809480" cy="1634744"/>
            </a:xfrm>
            <a:custGeom>
              <a:avLst/>
              <a:gdLst/>
              <a:ahLst/>
              <a:cxnLst/>
              <a:rect l="l" t="t" r="r" b="b"/>
              <a:pathLst>
                <a:path w="9809480" h="1634744">
                  <a:moveTo>
                    <a:pt x="0" y="280924"/>
                  </a:moveTo>
                  <a:cubicBezTo>
                    <a:pt x="0" y="125603"/>
                    <a:pt x="127508" y="0"/>
                    <a:pt x="284480" y="0"/>
                  </a:cubicBezTo>
                  <a:lnTo>
                    <a:pt x="9525000" y="0"/>
                  </a:lnTo>
                  <a:lnTo>
                    <a:pt x="9525000" y="12700"/>
                  </a:lnTo>
                  <a:lnTo>
                    <a:pt x="9525000" y="0"/>
                  </a:lnTo>
                  <a:cubicBezTo>
                    <a:pt x="9681972" y="0"/>
                    <a:pt x="9809480" y="125603"/>
                    <a:pt x="9809480" y="280924"/>
                  </a:cubicBezTo>
                  <a:lnTo>
                    <a:pt x="9796780" y="280924"/>
                  </a:lnTo>
                  <a:lnTo>
                    <a:pt x="9809480" y="280924"/>
                  </a:lnTo>
                  <a:lnTo>
                    <a:pt x="9809480" y="1353820"/>
                  </a:lnTo>
                  <a:lnTo>
                    <a:pt x="9796780" y="1353820"/>
                  </a:lnTo>
                  <a:lnTo>
                    <a:pt x="9809480" y="1353820"/>
                  </a:lnTo>
                  <a:cubicBezTo>
                    <a:pt x="9809480" y="1509141"/>
                    <a:pt x="9681972" y="1634744"/>
                    <a:pt x="9525000" y="1634744"/>
                  </a:cubicBezTo>
                  <a:lnTo>
                    <a:pt x="9525000" y="1622044"/>
                  </a:lnTo>
                  <a:lnTo>
                    <a:pt x="9525000" y="1634744"/>
                  </a:lnTo>
                  <a:lnTo>
                    <a:pt x="284480" y="1634744"/>
                  </a:lnTo>
                  <a:lnTo>
                    <a:pt x="284480" y="1622044"/>
                  </a:lnTo>
                  <a:lnTo>
                    <a:pt x="284480" y="1634744"/>
                  </a:lnTo>
                  <a:cubicBezTo>
                    <a:pt x="127508" y="1634744"/>
                    <a:pt x="0" y="1509141"/>
                    <a:pt x="0" y="1353820"/>
                  </a:cubicBezTo>
                  <a:lnTo>
                    <a:pt x="0" y="280924"/>
                  </a:lnTo>
                  <a:lnTo>
                    <a:pt x="12700" y="280924"/>
                  </a:lnTo>
                  <a:lnTo>
                    <a:pt x="0" y="280924"/>
                  </a:lnTo>
                  <a:moveTo>
                    <a:pt x="25400" y="280924"/>
                  </a:moveTo>
                  <a:lnTo>
                    <a:pt x="25400" y="1353820"/>
                  </a:lnTo>
                  <a:lnTo>
                    <a:pt x="12700" y="1353820"/>
                  </a:lnTo>
                  <a:lnTo>
                    <a:pt x="25400" y="1353820"/>
                  </a:lnTo>
                  <a:cubicBezTo>
                    <a:pt x="25400" y="1494790"/>
                    <a:pt x="141224" y="1609344"/>
                    <a:pt x="284480" y="1609344"/>
                  </a:cubicBezTo>
                  <a:lnTo>
                    <a:pt x="9525000" y="1609344"/>
                  </a:lnTo>
                  <a:cubicBezTo>
                    <a:pt x="9668256" y="1609344"/>
                    <a:pt x="9784080" y="1494790"/>
                    <a:pt x="9784080" y="1353820"/>
                  </a:cubicBezTo>
                  <a:lnTo>
                    <a:pt x="9784080" y="280924"/>
                  </a:lnTo>
                  <a:cubicBezTo>
                    <a:pt x="9784080" y="139954"/>
                    <a:pt x="9668256" y="25400"/>
                    <a:pt x="9525000" y="25400"/>
                  </a:cubicBezTo>
                  <a:lnTo>
                    <a:pt x="284480" y="25400"/>
                  </a:lnTo>
                  <a:lnTo>
                    <a:pt x="284480" y="12700"/>
                  </a:lnTo>
                  <a:lnTo>
                    <a:pt x="284480" y="25400"/>
                  </a:lnTo>
                  <a:cubicBezTo>
                    <a:pt x="141224" y="25400"/>
                    <a:pt x="25400" y="139954"/>
                    <a:pt x="25400" y="280924"/>
                  </a:cubicBezTo>
                  <a:close/>
                </a:path>
              </a:pathLst>
            </a:custGeom>
            <a:solidFill>
              <a:srgbClr val="E1EAE8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0149840" y="5623560"/>
            <a:ext cx="3291840" cy="342900"/>
            <a:chOff x="0" y="0"/>
            <a:chExt cx="4389120" cy="4572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389120" cy="457200"/>
            </a:xfrm>
            <a:custGeom>
              <a:avLst/>
              <a:gdLst/>
              <a:ahLst/>
              <a:cxnLst/>
              <a:rect l="l" t="t" r="r" b="b"/>
              <a:pathLst>
                <a:path w="4389120" h="457200">
                  <a:moveTo>
                    <a:pt x="0" y="0"/>
                  </a:moveTo>
                  <a:lnTo>
                    <a:pt x="4389120" y="0"/>
                  </a:lnTo>
                  <a:lnTo>
                    <a:pt x="4389120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7056" b="-13705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4389120" cy="4667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0"/>
                </a:lnSpc>
              </a:pPr>
              <a:r>
                <a:rPr lang="en-US" sz="255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A first train trip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3784580" y="5664708"/>
            <a:ext cx="2743200" cy="441833"/>
            <a:chOff x="0" y="0"/>
            <a:chExt cx="3657600" cy="58911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657600" cy="589111"/>
            </a:xfrm>
            <a:custGeom>
              <a:avLst/>
              <a:gdLst/>
              <a:ahLst/>
              <a:cxnLst/>
              <a:rect l="l" t="t" r="r" b="b"/>
              <a:pathLst>
                <a:path w="3657600" h="589111">
                  <a:moveTo>
                    <a:pt x="0" y="0"/>
                  </a:moveTo>
                  <a:lnTo>
                    <a:pt x="3657600" y="0"/>
                  </a:lnTo>
                  <a:lnTo>
                    <a:pt x="3657600" y="589111"/>
                  </a:lnTo>
                  <a:lnTo>
                    <a:pt x="0" y="58911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6828" b="-55123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3657600" cy="636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en-US" sz="2199" b="1">
                  <a:solidFill>
                    <a:srgbClr val="424395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Confidence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728835" y="6985635"/>
            <a:ext cx="7357110" cy="1226058"/>
            <a:chOff x="0" y="0"/>
            <a:chExt cx="9809480" cy="1634744"/>
          </a:xfrm>
        </p:grpSpPr>
        <p:sp>
          <p:nvSpPr>
            <p:cNvPr id="39" name="Freeform 39"/>
            <p:cNvSpPr/>
            <p:nvPr/>
          </p:nvSpPr>
          <p:spPr>
            <a:xfrm>
              <a:off x="12700" y="12700"/>
              <a:ext cx="9784080" cy="1609344"/>
            </a:xfrm>
            <a:custGeom>
              <a:avLst/>
              <a:gdLst/>
              <a:ahLst/>
              <a:cxnLst/>
              <a:rect l="l" t="t" r="r" b="b"/>
              <a:pathLst>
                <a:path w="9784080" h="1609344">
                  <a:moveTo>
                    <a:pt x="0" y="268224"/>
                  </a:moveTo>
                  <a:cubicBezTo>
                    <a:pt x="0" y="120142"/>
                    <a:pt x="121666" y="0"/>
                    <a:pt x="271780" y="0"/>
                  </a:cubicBezTo>
                  <a:lnTo>
                    <a:pt x="9512300" y="0"/>
                  </a:lnTo>
                  <a:cubicBezTo>
                    <a:pt x="9662414" y="0"/>
                    <a:pt x="9784080" y="120142"/>
                    <a:pt x="9784080" y="268224"/>
                  </a:cubicBezTo>
                  <a:lnTo>
                    <a:pt x="9784080" y="1341120"/>
                  </a:lnTo>
                  <a:cubicBezTo>
                    <a:pt x="9784080" y="1489202"/>
                    <a:pt x="9662414" y="1609344"/>
                    <a:pt x="9512300" y="1609344"/>
                  </a:cubicBezTo>
                  <a:lnTo>
                    <a:pt x="271780" y="1609344"/>
                  </a:lnTo>
                  <a:cubicBezTo>
                    <a:pt x="121666" y="1609344"/>
                    <a:pt x="0" y="1489202"/>
                    <a:pt x="0" y="134112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0" y="0"/>
              <a:ext cx="9809480" cy="1634744"/>
            </a:xfrm>
            <a:custGeom>
              <a:avLst/>
              <a:gdLst/>
              <a:ahLst/>
              <a:cxnLst/>
              <a:rect l="l" t="t" r="r" b="b"/>
              <a:pathLst>
                <a:path w="9809480" h="1634744">
                  <a:moveTo>
                    <a:pt x="0" y="280924"/>
                  </a:moveTo>
                  <a:cubicBezTo>
                    <a:pt x="0" y="125603"/>
                    <a:pt x="127508" y="0"/>
                    <a:pt x="284480" y="0"/>
                  </a:cubicBezTo>
                  <a:lnTo>
                    <a:pt x="9525000" y="0"/>
                  </a:lnTo>
                  <a:lnTo>
                    <a:pt x="9525000" y="12700"/>
                  </a:lnTo>
                  <a:lnTo>
                    <a:pt x="9525000" y="0"/>
                  </a:lnTo>
                  <a:cubicBezTo>
                    <a:pt x="9681972" y="0"/>
                    <a:pt x="9809480" y="125603"/>
                    <a:pt x="9809480" y="280924"/>
                  </a:cubicBezTo>
                  <a:lnTo>
                    <a:pt x="9796780" y="280924"/>
                  </a:lnTo>
                  <a:lnTo>
                    <a:pt x="9809480" y="280924"/>
                  </a:lnTo>
                  <a:lnTo>
                    <a:pt x="9809480" y="1353820"/>
                  </a:lnTo>
                  <a:lnTo>
                    <a:pt x="9796780" y="1353820"/>
                  </a:lnTo>
                  <a:lnTo>
                    <a:pt x="9809480" y="1353820"/>
                  </a:lnTo>
                  <a:cubicBezTo>
                    <a:pt x="9809480" y="1509141"/>
                    <a:pt x="9681972" y="1634744"/>
                    <a:pt x="9525000" y="1634744"/>
                  </a:cubicBezTo>
                  <a:lnTo>
                    <a:pt x="9525000" y="1622044"/>
                  </a:lnTo>
                  <a:lnTo>
                    <a:pt x="9525000" y="1634744"/>
                  </a:lnTo>
                  <a:lnTo>
                    <a:pt x="284480" y="1634744"/>
                  </a:lnTo>
                  <a:lnTo>
                    <a:pt x="284480" y="1622044"/>
                  </a:lnTo>
                  <a:lnTo>
                    <a:pt x="284480" y="1634744"/>
                  </a:lnTo>
                  <a:cubicBezTo>
                    <a:pt x="127508" y="1634744"/>
                    <a:pt x="0" y="1509141"/>
                    <a:pt x="0" y="1353820"/>
                  </a:cubicBezTo>
                  <a:lnTo>
                    <a:pt x="0" y="280924"/>
                  </a:lnTo>
                  <a:lnTo>
                    <a:pt x="12700" y="280924"/>
                  </a:lnTo>
                  <a:lnTo>
                    <a:pt x="0" y="280924"/>
                  </a:lnTo>
                  <a:moveTo>
                    <a:pt x="25400" y="280924"/>
                  </a:moveTo>
                  <a:lnTo>
                    <a:pt x="25400" y="1353820"/>
                  </a:lnTo>
                  <a:lnTo>
                    <a:pt x="12700" y="1353820"/>
                  </a:lnTo>
                  <a:lnTo>
                    <a:pt x="25400" y="1353820"/>
                  </a:lnTo>
                  <a:cubicBezTo>
                    <a:pt x="25400" y="1494790"/>
                    <a:pt x="141224" y="1609344"/>
                    <a:pt x="284480" y="1609344"/>
                  </a:cubicBezTo>
                  <a:lnTo>
                    <a:pt x="9525000" y="1609344"/>
                  </a:lnTo>
                  <a:cubicBezTo>
                    <a:pt x="9668256" y="1609344"/>
                    <a:pt x="9784080" y="1494790"/>
                    <a:pt x="9784080" y="1353820"/>
                  </a:cubicBezTo>
                  <a:lnTo>
                    <a:pt x="9784080" y="280924"/>
                  </a:lnTo>
                  <a:cubicBezTo>
                    <a:pt x="9784080" y="139954"/>
                    <a:pt x="9668256" y="25400"/>
                    <a:pt x="9525000" y="25400"/>
                  </a:cubicBezTo>
                  <a:lnTo>
                    <a:pt x="284480" y="25400"/>
                  </a:lnTo>
                  <a:lnTo>
                    <a:pt x="284480" y="12700"/>
                  </a:lnTo>
                  <a:lnTo>
                    <a:pt x="284480" y="25400"/>
                  </a:lnTo>
                  <a:cubicBezTo>
                    <a:pt x="141224" y="25400"/>
                    <a:pt x="25400" y="139954"/>
                    <a:pt x="25400" y="280924"/>
                  </a:cubicBezTo>
                  <a:close/>
                </a:path>
              </a:pathLst>
            </a:custGeom>
            <a:solidFill>
              <a:srgbClr val="E1EAE8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0149840" y="7200900"/>
            <a:ext cx="3291840" cy="342900"/>
            <a:chOff x="0" y="0"/>
            <a:chExt cx="4389120" cy="4572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389120" cy="457200"/>
            </a:xfrm>
            <a:custGeom>
              <a:avLst/>
              <a:gdLst/>
              <a:ahLst/>
              <a:cxnLst/>
              <a:rect l="l" t="t" r="r" b="b"/>
              <a:pathLst>
                <a:path w="4389120" h="457200">
                  <a:moveTo>
                    <a:pt x="0" y="0"/>
                  </a:moveTo>
                  <a:lnTo>
                    <a:pt x="4389120" y="0"/>
                  </a:lnTo>
                  <a:lnTo>
                    <a:pt x="4389120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7056" b="-137056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4389120" cy="4667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0"/>
                </a:lnSpc>
              </a:pPr>
              <a:r>
                <a:rPr lang="en-US" sz="255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A local mural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3784580" y="7242048"/>
            <a:ext cx="2743200" cy="441833"/>
            <a:chOff x="0" y="0"/>
            <a:chExt cx="3657600" cy="58911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3657600" cy="589111"/>
            </a:xfrm>
            <a:custGeom>
              <a:avLst/>
              <a:gdLst/>
              <a:ahLst/>
              <a:cxnLst/>
              <a:rect l="l" t="t" r="r" b="b"/>
              <a:pathLst>
                <a:path w="3657600" h="589111">
                  <a:moveTo>
                    <a:pt x="0" y="0"/>
                  </a:moveTo>
                  <a:lnTo>
                    <a:pt x="3657600" y="0"/>
                  </a:lnTo>
                  <a:lnTo>
                    <a:pt x="3657600" y="589111"/>
                  </a:lnTo>
                  <a:lnTo>
                    <a:pt x="0" y="58911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6828" b="-55123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47625"/>
              <a:ext cx="3657600" cy="636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en-US" sz="2199" b="1">
                  <a:solidFill>
                    <a:srgbClr val="424395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Pride</a:t>
              </a:r>
            </a:p>
          </p:txBody>
        </p:sp>
      </p:grpSp>
      <p:grpSp>
        <p:nvGrpSpPr>
          <p:cNvPr id="47" name="Group 47"/>
          <p:cNvGrpSpPr>
            <a:grpSpLocks noChangeAspect="1"/>
          </p:cNvGrpSpPr>
          <p:nvPr/>
        </p:nvGrpSpPr>
        <p:grpSpPr>
          <a:xfrm rot="224056">
            <a:off x="4999873" y="2168781"/>
            <a:ext cx="3527366" cy="4097777"/>
            <a:chOff x="0" y="0"/>
            <a:chExt cx="5466080" cy="63500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49" name="Freeform 49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3"/>
              <a:stretch>
                <a:fillRect t="-16348" b="-16348"/>
              </a:stretch>
            </a:blipFill>
          </p:spPr>
        </p:sp>
        <p:sp>
          <p:nvSpPr>
            <p:cNvPr id="50" name="Freeform 50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51" name="Freeform 51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DF3"/>
            </a:solidFill>
          </p:spPr>
        </p:sp>
      </p:grpSp>
      <p:grpSp>
        <p:nvGrpSpPr>
          <p:cNvPr id="52" name="Group 52"/>
          <p:cNvGrpSpPr>
            <a:grpSpLocks noChangeAspect="1"/>
          </p:cNvGrpSpPr>
          <p:nvPr/>
        </p:nvGrpSpPr>
        <p:grpSpPr>
          <a:xfrm rot="-283510">
            <a:off x="1430464" y="2062059"/>
            <a:ext cx="3616538" cy="4201369"/>
            <a:chOff x="0" y="0"/>
            <a:chExt cx="5466080" cy="63500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54" name="Freeform 54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4"/>
              <a:stretch>
                <a:fillRect l="-21977" r="-21977"/>
              </a:stretch>
            </a:blipFill>
          </p:spPr>
        </p:sp>
        <p:sp>
          <p:nvSpPr>
            <p:cNvPr id="55" name="Freeform 55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56" name="Freeform 56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DF3"/>
            </a:solidFill>
          </p:spPr>
        </p:sp>
      </p:grpSp>
      <p:grpSp>
        <p:nvGrpSpPr>
          <p:cNvPr id="57" name="Group 57"/>
          <p:cNvGrpSpPr>
            <a:grpSpLocks noChangeAspect="1"/>
          </p:cNvGrpSpPr>
          <p:nvPr/>
        </p:nvGrpSpPr>
        <p:grpSpPr>
          <a:xfrm rot="-445456">
            <a:off x="5129764" y="5620557"/>
            <a:ext cx="3663208" cy="4255585"/>
            <a:chOff x="0" y="0"/>
            <a:chExt cx="5466080" cy="635000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59" name="Freeform 59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5"/>
              <a:stretch>
                <a:fillRect l="-14000" r="-13999"/>
              </a:stretch>
            </a:blipFill>
          </p:spPr>
        </p:sp>
        <p:sp>
          <p:nvSpPr>
            <p:cNvPr id="60" name="Freeform 60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61" name="Freeform 61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DF3"/>
            </a:solidFill>
          </p:spPr>
        </p:sp>
      </p:grpSp>
      <p:grpSp>
        <p:nvGrpSpPr>
          <p:cNvPr id="62" name="Group 62"/>
          <p:cNvGrpSpPr>
            <a:grpSpLocks noChangeAspect="1"/>
          </p:cNvGrpSpPr>
          <p:nvPr/>
        </p:nvGrpSpPr>
        <p:grpSpPr>
          <a:xfrm>
            <a:off x="1233939" y="5486538"/>
            <a:ext cx="3636236" cy="4224252"/>
            <a:chOff x="0" y="0"/>
            <a:chExt cx="5466080" cy="635000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64" name="Freeform 64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6"/>
              <a:stretch>
                <a:fillRect l="-19803" r="-29033"/>
              </a:stretch>
            </a:blipFill>
          </p:spPr>
        </p:sp>
        <p:sp>
          <p:nvSpPr>
            <p:cNvPr id="65" name="Freeform 65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66" name="Freeform 66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DF3"/>
            </a:solidFill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9893427"/>
            <a:ext cx="18306593" cy="403098"/>
            <a:chOff x="0" y="0"/>
            <a:chExt cx="24408790" cy="537464"/>
          </a:xfrm>
        </p:grpSpPr>
        <p:sp>
          <p:nvSpPr>
            <p:cNvPr id="3" name="Freeform 3"/>
            <p:cNvSpPr/>
            <p:nvPr/>
          </p:nvSpPr>
          <p:spPr>
            <a:xfrm>
              <a:off x="12700" y="12700"/>
              <a:ext cx="24383364" cy="512064"/>
            </a:xfrm>
            <a:custGeom>
              <a:avLst/>
              <a:gdLst/>
              <a:ahLst/>
              <a:cxnLst/>
              <a:rect l="l" t="t" r="r" b="b"/>
              <a:pathLst>
                <a:path w="24383364" h="512064">
                  <a:moveTo>
                    <a:pt x="0" y="0"/>
                  </a:moveTo>
                  <a:lnTo>
                    <a:pt x="24383364" y="0"/>
                  </a:lnTo>
                  <a:lnTo>
                    <a:pt x="24383364" y="512064"/>
                  </a:lnTo>
                  <a:lnTo>
                    <a:pt x="0" y="512064"/>
                  </a:lnTo>
                  <a:close/>
                </a:path>
              </a:pathLst>
            </a:custGeom>
            <a:solidFill>
              <a:srgbClr val="4F13E1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4408764" cy="537464"/>
            </a:xfrm>
            <a:custGeom>
              <a:avLst/>
              <a:gdLst/>
              <a:ahLst/>
              <a:cxnLst/>
              <a:rect l="l" t="t" r="r" b="b"/>
              <a:pathLst>
                <a:path w="24408764" h="537464">
                  <a:moveTo>
                    <a:pt x="12700" y="0"/>
                  </a:moveTo>
                  <a:lnTo>
                    <a:pt x="24396064" y="0"/>
                  </a:lnTo>
                  <a:cubicBezTo>
                    <a:pt x="24403050" y="0"/>
                    <a:pt x="24408764" y="5715"/>
                    <a:pt x="24408764" y="12700"/>
                  </a:cubicBezTo>
                  <a:lnTo>
                    <a:pt x="24408764" y="524764"/>
                  </a:lnTo>
                  <a:cubicBezTo>
                    <a:pt x="24408764" y="531749"/>
                    <a:pt x="24403050" y="537464"/>
                    <a:pt x="24396064" y="537464"/>
                  </a:cubicBezTo>
                  <a:lnTo>
                    <a:pt x="12700" y="537464"/>
                  </a:lnTo>
                  <a:cubicBezTo>
                    <a:pt x="5715" y="537464"/>
                    <a:pt x="0" y="531749"/>
                    <a:pt x="0" y="52476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24764"/>
                  </a:lnTo>
                  <a:lnTo>
                    <a:pt x="12700" y="524764"/>
                  </a:lnTo>
                  <a:lnTo>
                    <a:pt x="12700" y="512064"/>
                  </a:lnTo>
                  <a:lnTo>
                    <a:pt x="24396064" y="512064"/>
                  </a:lnTo>
                  <a:lnTo>
                    <a:pt x="24396064" y="524764"/>
                  </a:lnTo>
                  <a:lnTo>
                    <a:pt x="24383364" y="524764"/>
                  </a:lnTo>
                  <a:lnTo>
                    <a:pt x="24383364" y="12700"/>
                  </a:lnTo>
                  <a:lnTo>
                    <a:pt x="24396064" y="12700"/>
                  </a:lnTo>
                  <a:lnTo>
                    <a:pt x="2439606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F13E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754380" y="576072"/>
            <a:ext cx="16596360" cy="754380"/>
            <a:chOff x="0" y="0"/>
            <a:chExt cx="22128480" cy="1005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128480" cy="1005840"/>
            </a:xfrm>
            <a:custGeom>
              <a:avLst/>
              <a:gdLst/>
              <a:ahLst/>
              <a:cxnLst/>
              <a:rect l="l" t="t" r="r" b="b"/>
              <a:pathLst>
                <a:path w="22128480" h="1005840">
                  <a:moveTo>
                    <a:pt x="0" y="0"/>
                  </a:moveTo>
                  <a:lnTo>
                    <a:pt x="22128480" y="0"/>
                  </a:lnTo>
                  <a:lnTo>
                    <a:pt x="2212848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8670" b="-378670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2128480" cy="10248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RSSB: neutral ground for the railway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54380" y="1187146"/>
            <a:ext cx="8932936" cy="1227246"/>
            <a:chOff x="0" y="0"/>
            <a:chExt cx="11910582" cy="16363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910582" cy="1636328"/>
            </a:xfrm>
            <a:custGeom>
              <a:avLst/>
              <a:gdLst/>
              <a:ahLst/>
              <a:cxnLst/>
              <a:rect l="l" t="t" r="r" b="b"/>
              <a:pathLst>
                <a:path w="11910582" h="1636328">
                  <a:moveTo>
                    <a:pt x="0" y="0"/>
                  </a:moveTo>
                  <a:lnTo>
                    <a:pt x="11910582" y="0"/>
                  </a:lnTo>
                  <a:lnTo>
                    <a:pt x="11910582" y="1636328"/>
                  </a:lnTo>
                  <a:lnTo>
                    <a:pt x="0" y="163632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5299" r="20157" b="-41180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1910582" cy="16553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140"/>
                </a:lnSpc>
              </a:pPr>
              <a:r>
                <a:rPr lang="en-US" sz="345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We help the whole railway work together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19175" y="3488055"/>
            <a:ext cx="4271010" cy="4271010"/>
            <a:chOff x="0" y="0"/>
            <a:chExt cx="5694680" cy="5694680"/>
          </a:xfrm>
        </p:grpSpPr>
        <p:sp>
          <p:nvSpPr>
            <p:cNvPr id="12" name="Freeform 12"/>
            <p:cNvSpPr/>
            <p:nvPr/>
          </p:nvSpPr>
          <p:spPr>
            <a:xfrm>
              <a:off x="12700" y="12700"/>
              <a:ext cx="5669280" cy="5669280"/>
            </a:xfrm>
            <a:custGeom>
              <a:avLst/>
              <a:gdLst/>
              <a:ahLst/>
              <a:cxnLst/>
              <a:rect l="l" t="t" r="r" b="b"/>
              <a:pathLst>
                <a:path w="5669280" h="5669280">
                  <a:moveTo>
                    <a:pt x="0" y="2834640"/>
                  </a:moveTo>
                  <a:cubicBezTo>
                    <a:pt x="0" y="1269111"/>
                    <a:pt x="1269111" y="0"/>
                    <a:pt x="2834640" y="0"/>
                  </a:cubicBezTo>
                  <a:cubicBezTo>
                    <a:pt x="4400169" y="0"/>
                    <a:pt x="5669280" y="1269111"/>
                    <a:pt x="5669280" y="2834640"/>
                  </a:cubicBezTo>
                  <a:cubicBezTo>
                    <a:pt x="5669280" y="4400169"/>
                    <a:pt x="4400169" y="5669280"/>
                    <a:pt x="2834640" y="5669280"/>
                  </a:cubicBezTo>
                  <a:cubicBezTo>
                    <a:pt x="1269111" y="5669280"/>
                    <a:pt x="0" y="4400169"/>
                    <a:pt x="0" y="2834640"/>
                  </a:cubicBezTo>
                  <a:close/>
                </a:path>
              </a:pathLst>
            </a:custGeom>
            <a:blipFill>
              <a:blip r:embed="rId3">
                <a:alphaModFix amt="95000"/>
              </a:blip>
              <a:stretch>
                <a:fillRect l="-36206" r="-36206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5694680" cy="5694680"/>
            </a:xfrm>
            <a:custGeom>
              <a:avLst/>
              <a:gdLst/>
              <a:ahLst/>
              <a:cxnLst/>
              <a:rect l="l" t="t" r="r" b="b"/>
              <a:pathLst>
                <a:path w="5694680" h="5694680">
                  <a:moveTo>
                    <a:pt x="0" y="2847340"/>
                  </a:moveTo>
                  <a:cubicBezTo>
                    <a:pt x="0" y="1274826"/>
                    <a:pt x="1274826" y="0"/>
                    <a:pt x="2847340" y="0"/>
                  </a:cubicBezTo>
                  <a:lnTo>
                    <a:pt x="2847340" y="12700"/>
                  </a:lnTo>
                  <a:lnTo>
                    <a:pt x="2847340" y="0"/>
                  </a:lnTo>
                  <a:cubicBezTo>
                    <a:pt x="4419854" y="0"/>
                    <a:pt x="5694680" y="1274826"/>
                    <a:pt x="5694680" y="2847340"/>
                  </a:cubicBezTo>
                  <a:lnTo>
                    <a:pt x="5681980" y="2847340"/>
                  </a:lnTo>
                  <a:lnTo>
                    <a:pt x="5694680" y="2847340"/>
                  </a:lnTo>
                  <a:cubicBezTo>
                    <a:pt x="5694680" y="4419854"/>
                    <a:pt x="4419854" y="5694680"/>
                    <a:pt x="2847340" y="5694680"/>
                  </a:cubicBezTo>
                  <a:lnTo>
                    <a:pt x="2847340" y="5681980"/>
                  </a:lnTo>
                  <a:lnTo>
                    <a:pt x="2847340" y="5694680"/>
                  </a:lnTo>
                  <a:cubicBezTo>
                    <a:pt x="1274826" y="5694680"/>
                    <a:pt x="0" y="4419854"/>
                    <a:pt x="0" y="2847340"/>
                  </a:cubicBezTo>
                  <a:lnTo>
                    <a:pt x="12700" y="2847340"/>
                  </a:lnTo>
                  <a:lnTo>
                    <a:pt x="25400" y="2847340"/>
                  </a:lnTo>
                  <a:lnTo>
                    <a:pt x="12700" y="2847340"/>
                  </a:lnTo>
                  <a:lnTo>
                    <a:pt x="0" y="2847340"/>
                  </a:lnTo>
                  <a:moveTo>
                    <a:pt x="25400" y="2847340"/>
                  </a:moveTo>
                  <a:cubicBezTo>
                    <a:pt x="25400" y="2854325"/>
                    <a:pt x="19685" y="2860040"/>
                    <a:pt x="12700" y="2860040"/>
                  </a:cubicBezTo>
                  <a:cubicBezTo>
                    <a:pt x="5715" y="2860040"/>
                    <a:pt x="0" y="2854325"/>
                    <a:pt x="0" y="2847340"/>
                  </a:cubicBezTo>
                  <a:cubicBezTo>
                    <a:pt x="0" y="2840355"/>
                    <a:pt x="5715" y="2834640"/>
                    <a:pt x="12700" y="2834640"/>
                  </a:cubicBezTo>
                  <a:cubicBezTo>
                    <a:pt x="19685" y="2834640"/>
                    <a:pt x="25400" y="2840355"/>
                    <a:pt x="25400" y="2847340"/>
                  </a:cubicBezTo>
                  <a:cubicBezTo>
                    <a:pt x="25400" y="4405884"/>
                    <a:pt x="1288796" y="5669280"/>
                    <a:pt x="2847340" y="5669280"/>
                  </a:cubicBezTo>
                  <a:cubicBezTo>
                    <a:pt x="4405884" y="5669280"/>
                    <a:pt x="5669280" y="4405884"/>
                    <a:pt x="5669280" y="2847340"/>
                  </a:cubicBezTo>
                  <a:cubicBezTo>
                    <a:pt x="5669280" y="1288796"/>
                    <a:pt x="4405884" y="25400"/>
                    <a:pt x="2847340" y="25400"/>
                  </a:cubicBezTo>
                  <a:lnTo>
                    <a:pt x="2847340" y="12700"/>
                  </a:lnTo>
                  <a:lnTo>
                    <a:pt x="2847340" y="25400"/>
                  </a:lnTo>
                  <a:cubicBezTo>
                    <a:pt x="1288796" y="25400"/>
                    <a:pt x="25400" y="1288796"/>
                    <a:pt x="25400" y="2847340"/>
                  </a:cubicBezTo>
                  <a:close/>
                </a:path>
              </a:pathLst>
            </a:custGeom>
            <a:solidFill>
              <a:srgbClr val="4F13E1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440180" y="2870835"/>
            <a:ext cx="3429000" cy="617220"/>
            <a:chOff x="0" y="0"/>
            <a:chExt cx="4572000" cy="82296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572000" cy="822960"/>
            </a:xfrm>
            <a:custGeom>
              <a:avLst/>
              <a:gdLst/>
              <a:ahLst/>
              <a:cxnLst/>
              <a:rect l="l" t="t" r="r" b="b"/>
              <a:pathLst>
                <a:path w="4572000" h="822960">
                  <a:moveTo>
                    <a:pt x="0" y="0"/>
                  </a:moveTo>
                  <a:lnTo>
                    <a:pt x="4572000" y="0"/>
                  </a:lnTo>
                  <a:lnTo>
                    <a:pt x="457200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8250" b="-58250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4572000" cy="8420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424395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Safer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42735" y="3488055"/>
            <a:ext cx="4271010" cy="4271010"/>
            <a:chOff x="0" y="0"/>
            <a:chExt cx="5694680" cy="5694680"/>
          </a:xfrm>
        </p:grpSpPr>
        <p:sp>
          <p:nvSpPr>
            <p:cNvPr id="18" name="Freeform 18"/>
            <p:cNvSpPr/>
            <p:nvPr/>
          </p:nvSpPr>
          <p:spPr>
            <a:xfrm>
              <a:off x="12700" y="12700"/>
              <a:ext cx="5669280" cy="5669280"/>
            </a:xfrm>
            <a:custGeom>
              <a:avLst/>
              <a:gdLst/>
              <a:ahLst/>
              <a:cxnLst/>
              <a:rect l="l" t="t" r="r" b="b"/>
              <a:pathLst>
                <a:path w="5669280" h="5669280">
                  <a:moveTo>
                    <a:pt x="0" y="2834640"/>
                  </a:moveTo>
                  <a:cubicBezTo>
                    <a:pt x="0" y="1269111"/>
                    <a:pt x="1269111" y="0"/>
                    <a:pt x="2834640" y="0"/>
                  </a:cubicBezTo>
                  <a:cubicBezTo>
                    <a:pt x="4400169" y="0"/>
                    <a:pt x="5669280" y="1269111"/>
                    <a:pt x="5669280" y="2834640"/>
                  </a:cubicBezTo>
                  <a:cubicBezTo>
                    <a:pt x="5669280" y="4400169"/>
                    <a:pt x="4400169" y="5669280"/>
                    <a:pt x="2834640" y="5669280"/>
                  </a:cubicBezTo>
                  <a:cubicBezTo>
                    <a:pt x="1269111" y="5669280"/>
                    <a:pt x="0" y="4400169"/>
                    <a:pt x="0" y="2834640"/>
                  </a:cubicBezTo>
                  <a:close/>
                </a:path>
              </a:pathLst>
            </a:custGeom>
            <a:blipFill>
              <a:blip r:embed="rId4"/>
              <a:stretch>
                <a:fillRect l="-27526" t="-32244" r="-71337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0" y="0"/>
              <a:ext cx="5694680" cy="5694680"/>
            </a:xfrm>
            <a:custGeom>
              <a:avLst/>
              <a:gdLst/>
              <a:ahLst/>
              <a:cxnLst/>
              <a:rect l="l" t="t" r="r" b="b"/>
              <a:pathLst>
                <a:path w="5694680" h="5694680">
                  <a:moveTo>
                    <a:pt x="0" y="2847340"/>
                  </a:moveTo>
                  <a:cubicBezTo>
                    <a:pt x="0" y="1274826"/>
                    <a:pt x="1274826" y="0"/>
                    <a:pt x="2847340" y="0"/>
                  </a:cubicBezTo>
                  <a:lnTo>
                    <a:pt x="2847340" y="12700"/>
                  </a:lnTo>
                  <a:lnTo>
                    <a:pt x="2847340" y="0"/>
                  </a:lnTo>
                  <a:cubicBezTo>
                    <a:pt x="4419854" y="0"/>
                    <a:pt x="5694680" y="1274826"/>
                    <a:pt x="5694680" y="2847340"/>
                  </a:cubicBezTo>
                  <a:lnTo>
                    <a:pt x="5681980" y="2847340"/>
                  </a:lnTo>
                  <a:lnTo>
                    <a:pt x="5694680" y="2847340"/>
                  </a:lnTo>
                  <a:cubicBezTo>
                    <a:pt x="5694680" y="4419854"/>
                    <a:pt x="4419854" y="5694680"/>
                    <a:pt x="2847340" y="5694680"/>
                  </a:cubicBezTo>
                  <a:lnTo>
                    <a:pt x="2847340" y="5681980"/>
                  </a:lnTo>
                  <a:lnTo>
                    <a:pt x="2847340" y="5694680"/>
                  </a:lnTo>
                  <a:cubicBezTo>
                    <a:pt x="1274826" y="5694680"/>
                    <a:pt x="0" y="4419854"/>
                    <a:pt x="0" y="2847340"/>
                  </a:cubicBezTo>
                  <a:lnTo>
                    <a:pt x="12700" y="2847340"/>
                  </a:lnTo>
                  <a:lnTo>
                    <a:pt x="25400" y="2847340"/>
                  </a:lnTo>
                  <a:lnTo>
                    <a:pt x="12700" y="2847340"/>
                  </a:lnTo>
                  <a:lnTo>
                    <a:pt x="0" y="2847340"/>
                  </a:lnTo>
                  <a:moveTo>
                    <a:pt x="25400" y="2847340"/>
                  </a:moveTo>
                  <a:cubicBezTo>
                    <a:pt x="25400" y="2854325"/>
                    <a:pt x="19685" y="2860040"/>
                    <a:pt x="12700" y="2860040"/>
                  </a:cubicBezTo>
                  <a:cubicBezTo>
                    <a:pt x="5715" y="2860040"/>
                    <a:pt x="0" y="2854325"/>
                    <a:pt x="0" y="2847340"/>
                  </a:cubicBezTo>
                  <a:cubicBezTo>
                    <a:pt x="0" y="2840355"/>
                    <a:pt x="5715" y="2834640"/>
                    <a:pt x="12700" y="2834640"/>
                  </a:cubicBezTo>
                  <a:cubicBezTo>
                    <a:pt x="19685" y="2834640"/>
                    <a:pt x="25400" y="2840355"/>
                    <a:pt x="25400" y="2847340"/>
                  </a:cubicBezTo>
                  <a:cubicBezTo>
                    <a:pt x="25400" y="4405884"/>
                    <a:pt x="1288796" y="5669280"/>
                    <a:pt x="2847340" y="5669280"/>
                  </a:cubicBezTo>
                  <a:cubicBezTo>
                    <a:pt x="4405884" y="5669280"/>
                    <a:pt x="5669280" y="4405884"/>
                    <a:pt x="5669280" y="2847340"/>
                  </a:cubicBezTo>
                  <a:cubicBezTo>
                    <a:pt x="5669280" y="1288796"/>
                    <a:pt x="4405884" y="25400"/>
                    <a:pt x="2847340" y="25400"/>
                  </a:cubicBezTo>
                  <a:lnTo>
                    <a:pt x="2847340" y="12700"/>
                  </a:lnTo>
                  <a:lnTo>
                    <a:pt x="2847340" y="25400"/>
                  </a:lnTo>
                  <a:cubicBezTo>
                    <a:pt x="1288796" y="25400"/>
                    <a:pt x="25400" y="1288796"/>
                    <a:pt x="25400" y="2847340"/>
                  </a:cubicBezTo>
                  <a:close/>
                </a:path>
              </a:pathLst>
            </a:custGeom>
            <a:solidFill>
              <a:srgbClr val="10B6BE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7063740" y="2743200"/>
            <a:ext cx="3429000" cy="617220"/>
            <a:chOff x="0" y="0"/>
            <a:chExt cx="4572000" cy="82296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572000" cy="822960"/>
            </a:xfrm>
            <a:custGeom>
              <a:avLst/>
              <a:gdLst/>
              <a:ahLst/>
              <a:cxnLst/>
              <a:rect l="l" t="t" r="r" b="b"/>
              <a:pathLst>
                <a:path w="4572000" h="822960">
                  <a:moveTo>
                    <a:pt x="0" y="0"/>
                  </a:moveTo>
                  <a:lnTo>
                    <a:pt x="4572000" y="0"/>
                  </a:lnTo>
                  <a:lnTo>
                    <a:pt x="457200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8250" b="-5825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4572000" cy="8420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FB6B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More efficient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2266295" y="3488055"/>
            <a:ext cx="4271010" cy="4271010"/>
            <a:chOff x="0" y="0"/>
            <a:chExt cx="5694680" cy="5694680"/>
          </a:xfrm>
        </p:grpSpPr>
        <p:sp>
          <p:nvSpPr>
            <p:cNvPr id="24" name="Freeform 24"/>
            <p:cNvSpPr/>
            <p:nvPr/>
          </p:nvSpPr>
          <p:spPr>
            <a:xfrm>
              <a:off x="12700" y="12700"/>
              <a:ext cx="5669280" cy="5669280"/>
            </a:xfrm>
            <a:custGeom>
              <a:avLst/>
              <a:gdLst/>
              <a:ahLst/>
              <a:cxnLst/>
              <a:rect l="l" t="t" r="r" b="b"/>
              <a:pathLst>
                <a:path w="5669280" h="5669280">
                  <a:moveTo>
                    <a:pt x="0" y="2834640"/>
                  </a:moveTo>
                  <a:cubicBezTo>
                    <a:pt x="0" y="1269111"/>
                    <a:pt x="1269111" y="0"/>
                    <a:pt x="2834640" y="0"/>
                  </a:cubicBezTo>
                  <a:cubicBezTo>
                    <a:pt x="4400169" y="0"/>
                    <a:pt x="5669280" y="1269111"/>
                    <a:pt x="5669280" y="2834640"/>
                  </a:cubicBezTo>
                  <a:cubicBezTo>
                    <a:pt x="5669280" y="4400169"/>
                    <a:pt x="4400169" y="5669280"/>
                    <a:pt x="2834640" y="5669280"/>
                  </a:cubicBezTo>
                  <a:cubicBezTo>
                    <a:pt x="1269111" y="5669280"/>
                    <a:pt x="0" y="4400169"/>
                    <a:pt x="0" y="2834640"/>
                  </a:cubicBezTo>
                  <a:close/>
                </a:path>
              </a:pathLst>
            </a:custGeom>
            <a:blipFill>
              <a:blip r:embed="rId5"/>
              <a:stretch>
                <a:fillRect l="-25187" r="-25187"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0" y="0"/>
              <a:ext cx="5694680" cy="5694680"/>
            </a:xfrm>
            <a:custGeom>
              <a:avLst/>
              <a:gdLst/>
              <a:ahLst/>
              <a:cxnLst/>
              <a:rect l="l" t="t" r="r" b="b"/>
              <a:pathLst>
                <a:path w="5694680" h="5694680">
                  <a:moveTo>
                    <a:pt x="0" y="2847340"/>
                  </a:moveTo>
                  <a:cubicBezTo>
                    <a:pt x="0" y="1274826"/>
                    <a:pt x="1274826" y="0"/>
                    <a:pt x="2847340" y="0"/>
                  </a:cubicBezTo>
                  <a:lnTo>
                    <a:pt x="2847340" y="12700"/>
                  </a:lnTo>
                  <a:lnTo>
                    <a:pt x="2847340" y="0"/>
                  </a:lnTo>
                  <a:cubicBezTo>
                    <a:pt x="4419854" y="0"/>
                    <a:pt x="5694680" y="1274826"/>
                    <a:pt x="5694680" y="2847340"/>
                  </a:cubicBezTo>
                  <a:lnTo>
                    <a:pt x="5681980" y="2847340"/>
                  </a:lnTo>
                  <a:lnTo>
                    <a:pt x="5694680" y="2847340"/>
                  </a:lnTo>
                  <a:cubicBezTo>
                    <a:pt x="5694680" y="4419854"/>
                    <a:pt x="4419854" y="5694680"/>
                    <a:pt x="2847340" y="5694680"/>
                  </a:cubicBezTo>
                  <a:lnTo>
                    <a:pt x="2847340" y="5681980"/>
                  </a:lnTo>
                  <a:lnTo>
                    <a:pt x="2847340" y="5694680"/>
                  </a:lnTo>
                  <a:cubicBezTo>
                    <a:pt x="1274826" y="5694680"/>
                    <a:pt x="0" y="4419854"/>
                    <a:pt x="0" y="2847340"/>
                  </a:cubicBezTo>
                  <a:lnTo>
                    <a:pt x="12700" y="2847340"/>
                  </a:lnTo>
                  <a:lnTo>
                    <a:pt x="25400" y="2847340"/>
                  </a:lnTo>
                  <a:lnTo>
                    <a:pt x="12700" y="2847340"/>
                  </a:lnTo>
                  <a:lnTo>
                    <a:pt x="0" y="2847340"/>
                  </a:lnTo>
                  <a:moveTo>
                    <a:pt x="25400" y="2847340"/>
                  </a:moveTo>
                  <a:cubicBezTo>
                    <a:pt x="25400" y="2854325"/>
                    <a:pt x="19685" y="2860040"/>
                    <a:pt x="12700" y="2860040"/>
                  </a:cubicBezTo>
                  <a:cubicBezTo>
                    <a:pt x="5715" y="2860040"/>
                    <a:pt x="0" y="2854325"/>
                    <a:pt x="0" y="2847340"/>
                  </a:cubicBezTo>
                  <a:cubicBezTo>
                    <a:pt x="0" y="2840355"/>
                    <a:pt x="5715" y="2834640"/>
                    <a:pt x="12700" y="2834640"/>
                  </a:cubicBezTo>
                  <a:cubicBezTo>
                    <a:pt x="19685" y="2834640"/>
                    <a:pt x="25400" y="2840355"/>
                    <a:pt x="25400" y="2847340"/>
                  </a:cubicBezTo>
                  <a:cubicBezTo>
                    <a:pt x="25400" y="4405884"/>
                    <a:pt x="1288796" y="5669280"/>
                    <a:pt x="2847340" y="5669280"/>
                  </a:cubicBezTo>
                  <a:cubicBezTo>
                    <a:pt x="4405884" y="5669280"/>
                    <a:pt x="5669280" y="4405884"/>
                    <a:pt x="5669280" y="2847340"/>
                  </a:cubicBezTo>
                  <a:cubicBezTo>
                    <a:pt x="5669280" y="1288796"/>
                    <a:pt x="4405884" y="25400"/>
                    <a:pt x="2847340" y="25400"/>
                  </a:cubicBezTo>
                  <a:lnTo>
                    <a:pt x="2847340" y="12700"/>
                  </a:lnTo>
                  <a:lnTo>
                    <a:pt x="2847340" y="25400"/>
                  </a:lnTo>
                  <a:cubicBezTo>
                    <a:pt x="1288796" y="25400"/>
                    <a:pt x="25400" y="1288796"/>
                    <a:pt x="25400" y="2847340"/>
                  </a:cubicBezTo>
                  <a:close/>
                </a:path>
              </a:pathLst>
            </a:custGeom>
            <a:solidFill>
              <a:srgbClr val="1B874C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2687300" y="2743200"/>
            <a:ext cx="3429000" cy="617220"/>
            <a:chOff x="0" y="0"/>
            <a:chExt cx="4572000" cy="82296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572000" cy="822960"/>
            </a:xfrm>
            <a:custGeom>
              <a:avLst/>
              <a:gdLst/>
              <a:ahLst/>
              <a:cxnLst/>
              <a:rect l="l" t="t" r="r" b="b"/>
              <a:pathLst>
                <a:path w="4572000" h="822960">
                  <a:moveTo>
                    <a:pt x="0" y="0"/>
                  </a:moveTo>
                  <a:lnTo>
                    <a:pt x="4572000" y="0"/>
                  </a:lnTo>
                  <a:lnTo>
                    <a:pt x="457200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8250" b="-58250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4572000" cy="8420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More sustainable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125980" y="8586216"/>
            <a:ext cx="13304520" cy="480060"/>
            <a:chOff x="0" y="0"/>
            <a:chExt cx="17739360" cy="64008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7739361" cy="640080"/>
            </a:xfrm>
            <a:custGeom>
              <a:avLst/>
              <a:gdLst/>
              <a:ahLst/>
              <a:cxnLst/>
              <a:rect l="l" t="t" r="r" b="b"/>
              <a:pathLst>
                <a:path w="17739361" h="640080">
                  <a:moveTo>
                    <a:pt x="0" y="0"/>
                  </a:moveTo>
                  <a:lnTo>
                    <a:pt x="17739361" y="0"/>
                  </a:lnTo>
                  <a:lnTo>
                    <a:pt x="17739361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90013" b="-490013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17739360" cy="687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060"/>
                </a:lnSpc>
              </a:pPr>
              <a:r>
                <a:rPr lang="en-US" sz="2550" b="1">
                  <a:solidFill>
                    <a:srgbClr val="21214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Independent  •  Not for profit  •  Owned by the rail industry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9893427"/>
            <a:ext cx="18306593" cy="403098"/>
            <a:chOff x="0" y="0"/>
            <a:chExt cx="24408790" cy="537464"/>
          </a:xfrm>
        </p:grpSpPr>
        <p:sp>
          <p:nvSpPr>
            <p:cNvPr id="3" name="Freeform 3"/>
            <p:cNvSpPr/>
            <p:nvPr/>
          </p:nvSpPr>
          <p:spPr>
            <a:xfrm>
              <a:off x="12700" y="12700"/>
              <a:ext cx="24383364" cy="512064"/>
            </a:xfrm>
            <a:custGeom>
              <a:avLst/>
              <a:gdLst/>
              <a:ahLst/>
              <a:cxnLst/>
              <a:rect l="l" t="t" r="r" b="b"/>
              <a:pathLst>
                <a:path w="24383364" h="512064">
                  <a:moveTo>
                    <a:pt x="0" y="0"/>
                  </a:moveTo>
                  <a:lnTo>
                    <a:pt x="24383364" y="0"/>
                  </a:lnTo>
                  <a:lnTo>
                    <a:pt x="24383364" y="512064"/>
                  </a:lnTo>
                  <a:lnTo>
                    <a:pt x="0" y="512064"/>
                  </a:lnTo>
                  <a:close/>
                </a:path>
              </a:pathLst>
            </a:custGeom>
            <a:solidFill>
              <a:srgbClr val="4F13E1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4408764" cy="537464"/>
            </a:xfrm>
            <a:custGeom>
              <a:avLst/>
              <a:gdLst/>
              <a:ahLst/>
              <a:cxnLst/>
              <a:rect l="l" t="t" r="r" b="b"/>
              <a:pathLst>
                <a:path w="24408764" h="537464">
                  <a:moveTo>
                    <a:pt x="12700" y="0"/>
                  </a:moveTo>
                  <a:lnTo>
                    <a:pt x="24396064" y="0"/>
                  </a:lnTo>
                  <a:cubicBezTo>
                    <a:pt x="24403050" y="0"/>
                    <a:pt x="24408764" y="5715"/>
                    <a:pt x="24408764" y="12700"/>
                  </a:cubicBezTo>
                  <a:lnTo>
                    <a:pt x="24408764" y="524764"/>
                  </a:lnTo>
                  <a:cubicBezTo>
                    <a:pt x="24408764" y="531749"/>
                    <a:pt x="24403050" y="537464"/>
                    <a:pt x="24396064" y="537464"/>
                  </a:cubicBezTo>
                  <a:lnTo>
                    <a:pt x="12700" y="537464"/>
                  </a:lnTo>
                  <a:cubicBezTo>
                    <a:pt x="5715" y="537464"/>
                    <a:pt x="0" y="531749"/>
                    <a:pt x="0" y="52476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24764"/>
                  </a:lnTo>
                  <a:lnTo>
                    <a:pt x="12700" y="524764"/>
                  </a:lnTo>
                  <a:lnTo>
                    <a:pt x="12700" y="512064"/>
                  </a:lnTo>
                  <a:lnTo>
                    <a:pt x="24396064" y="512064"/>
                  </a:lnTo>
                  <a:lnTo>
                    <a:pt x="24396064" y="524764"/>
                  </a:lnTo>
                  <a:lnTo>
                    <a:pt x="24383364" y="524764"/>
                  </a:lnTo>
                  <a:lnTo>
                    <a:pt x="24383364" y="12700"/>
                  </a:lnTo>
                  <a:lnTo>
                    <a:pt x="24396064" y="12700"/>
                  </a:lnTo>
                  <a:lnTo>
                    <a:pt x="2439606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F13E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754380" y="576072"/>
            <a:ext cx="16596360" cy="754380"/>
            <a:chOff x="0" y="0"/>
            <a:chExt cx="22128480" cy="1005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128480" cy="1005840"/>
            </a:xfrm>
            <a:custGeom>
              <a:avLst/>
              <a:gdLst/>
              <a:ahLst/>
              <a:cxnLst/>
              <a:rect l="l" t="t" r="r" b="b"/>
              <a:pathLst>
                <a:path w="22128480" h="1005840">
                  <a:moveTo>
                    <a:pt x="0" y="0"/>
                  </a:moveTo>
                  <a:lnTo>
                    <a:pt x="22128480" y="0"/>
                  </a:lnTo>
                  <a:lnTo>
                    <a:pt x="2212848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8670" b="-378670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2128480" cy="10248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Social value is the difference we make to people’s lives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82015" y="2253615"/>
            <a:ext cx="5025390" cy="2282190"/>
            <a:chOff x="0" y="0"/>
            <a:chExt cx="6700520" cy="3042920"/>
          </a:xfrm>
        </p:grpSpPr>
        <p:sp>
          <p:nvSpPr>
            <p:cNvPr id="9" name="Freeform 9"/>
            <p:cNvSpPr/>
            <p:nvPr/>
          </p:nvSpPr>
          <p:spPr>
            <a:xfrm>
              <a:off x="12700" y="12700"/>
              <a:ext cx="6675120" cy="3017520"/>
            </a:xfrm>
            <a:custGeom>
              <a:avLst/>
              <a:gdLst/>
              <a:ahLst/>
              <a:cxnLst/>
              <a:rect l="l" t="t" r="r" b="b"/>
              <a:pathLst>
                <a:path w="6675120" h="3017520">
                  <a:moveTo>
                    <a:pt x="0" y="502920"/>
                  </a:moveTo>
                  <a:cubicBezTo>
                    <a:pt x="0" y="225171"/>
                    <a:pt x="226187" y="0"/>
                    <a:pt x="505206" y="0"/>
                  </a:cubicBezTo>
                  <a:lnTo>
                    <a:pt x="6169914" y="0"/>
                  </a:lnTo>
                  <a:cubicBezTo>
                    <a:pt x="6448933" y="0"/>
                    <a:pt x="6675120" y="225171"/>
                    <a:pt x="6675120" y="502920"/>
                  </a:cubicBezTo>
                  <a:lnTo>
                    <a:pt x="6675120" y="2514600"/>
                  </a:lnTo>
                  <a:cubicBezTo>
                    <a:pt x="6675120" y="2792349"/>
                    <a:pt x="6448933" y="3017520"/>
                    <a:pt x="6169914" y="3017520"/>
                  </a:cubicBezTo>
                  <a:lnTo>
                    <a:pt x="505206" y="3017520"/>
                  </a:lnTo>
                  <a:cubicBezTo>
                    <a:pt x="226187" y="3017520"/>
                    <a:pt x="0" y="2792349"/>
                    <a:pt x="0" y="2514600"/>
                  </a:cubicBezTo>
                  <a:close/>
                </a:path>
              </a:pathLst>
            </a:custGeom>
            <a:solidFill>
              <a:srgbClr val="1B874C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6700520" cy="3042920"/>
            </a:xfrm>
            <a:custGeom>
              <a:avLst/>
              <a:gdLst/>
              <a:ahLst/>
              <a:cxnLst/>
              <a:rect l="l" t="t" r="r" b="b"/>
              <a:pathLst>
                <a:path w="6700520" h="3042920">
                  <a:moveTo>
                    <a:pt x="0" y="515620"/>
                  </a:moveTo>
                  <a:cubicBezTo>
                    <a:pt x="0" y="230759"/>
                    <a:pt x="231902" y="0"/>
                    <a:pt x="517906" y="0"/>
                  </a:cubicBezTo>
                  <a:lnTo>
                    <a:pt x="6182614" y="0"/>
                  </a:lnTo>
                  <a:lnTo>
                    <a:pt x="6182614" y="12700"/>
                  </a:lnTo>
                  <a:lnTo>
                    <a:pt x="6182614" y="0"/>
                  </a:lnTo>
                  <a:cubicBezTo>
                    <a:pt x="6468618" y="0"/>
                    <a:pt x="6700520" y="230759"/>
                    <a:pt x="6700520" y="515620"/>
                  </a:cubicBezTo>
                  <a:lnTo>
                    <a:pt x="6687820" y="515620"/>
                  </a:lnTo>
                  <a:lnTo>
                    <a:pt x="6700520" y="515620"/>
                  </a:lnTo>
                  <a:lnTo>
                    <a:pt x="6700520" y="2527300"/>
                  </a:lnTo>
                  <a:lnTo>
                    <a:pt x="6687820" y="2527300"/>
                  </a:lnTo>
                  <a:lnTo>
                    <a:pt x="6700520" y="2527300"/>
                  </a:lnTo>
                  <a:cubicBezTo>
                    <a:pt x="6700520" y="2812161"/>
                    <a:pt x="6468618" y="3042920"/>
                    <a:pt x="6182614" y="3042920"/>
                  </a:cubicBezTo>
                  <a:lnTo>
                    <a:pt x="6182614" y="3030220"/>
                  </a:lnTo>
                  <a:lnTo>
                    <a:pt x="6182614" y="3042920"/>
                  </a:lnTo>
                  <a:lnTo>
                    <a:pt x="517906" y="3042920"/>
                  </a:lnTo>
                  <a:lnTo>
                    <a:pt x="517906" y="3030220"/>
                  </a:lnTo>
                  <a:lnTo>
                    <a:pt x="517906" y="3042920"/>
                  </a:lnTo>
                  <a:cubicBezTo>
                    <a:pt x="231902" y="3042920"/>
                    <a:pt x="0" y="2812161"/>
                    <a:pt x="0" y="2527300"/>
                  </a:cubicBezTo>
                  <a:lnTo>
                    <a:pt x="0" y="515620"/>
                  </a:lnTo>
                  <a:lnTo>
                    <a:pt x="12700" y="515620"/>
                  </a:lnTo>
                  <a:lnTo>
                    <a:pt x="0" y="515620"/>
                  </a:lnTo>
                  <a:moveTo>
                    <a:pt x="25400" y="515620"/>
                  </a:moveTo>
                  <a:lnTo>
                    <a:pt x="25400" y="2527300"/>
                  </a:lnTo>
                  <a:lnTo>
                    <a:pt x="12700" y="2527300"/>
                  </a:lnTo>
                  <a:lnTo>
                    <a:pt x="25400" y="2527300"/>
                  </a:lnTo>
                  <a:cubicBezTo>
                    <a:pt x="25400" y="2797937"/>
                    <a:pt x="245872" y="3017520"/>
                    <a:pt x="517906" y="3017520"/>
                  </a:cubicBezTo>
                  <a:lnTo>
                    <a:pt x="6182614" y="3017520"/>
                  </a:lnTo>
                  <a:cubicBezTo>
                    <a:pt x="6454648" y="3017520"/>
                    <a:pt x="6675120" y="2797937"/>
                    <a:pt x="6675120" y="2527300"/>
                  </a:cubicBezTo>
                  <a:lnTo>
                    <a:pt x="6675120" y="515620"/>
                  </a:lnTo>
                  <a:cubicBezTo>
                    <a:pt x="6675120" y="244983"/>
                    <a:pt x="6454648" y="25400"/>
                    <a:pt x="6182614" y="25400"/>
                  </a:cubicBezTo>
                  <a:lnTo>
                    <a:pt x="517906" y="25400"/>
                  </a:lnTo>
                  <a:lnTo>
                    <a:pt x="517906" y="12700"/>
                  </a:lnTo>
                  <a:lnTo>
                    <a:pt x="517906" y="25400"/>
                  </a:lnTo>
                  <a:cubicBezTo>
                    <a:pt x="245872" y="25400"/>
                    <a:pt x="25400" y="244983"/>
                    <a:pt x="25400" y="515620"/>
                  </a:cubicBezTo>
                  <a:close/>
                </a:path>
              </a:pathLst>
            </a:custGeom>
            <a:solidFill>
              <a:srgbClr val="1B874C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261872" y="3017520"/>
            <a:ext cx="4251960" cy="685800"/>
            <a:chOff x="0" y="0"/>
            <a:chExt cx="5669280" cy="914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669280" cy="914400"/>
            </a:xfrm>
            <a:custGeom>
              <a:avLst/>
              <a:gdLst/>
              <a:ahLst/>
              <a:cxnLst/>
              <a:rect l="l" t="t" r="r" b="b"/>
              <a:pathLst>
                <a:path w="5669280" h="914400">
                  <a:moveTo>
                    <a:pt x="0" y="0"/>
                  </a:moveTo>
                  <a:lnTo>
                    <a:pt x="5669280" y="0"/>
                  </a:lnTo>
                  <a:lnTo>
                    <a:pt x="566928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0807" b="-7080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5669280" cy="933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Health &amp; wellbeing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574155" y="2253615"/>
            <a:ext cx="5025390" cy="2282190"/>
            <a:chOff x="0" y="0"/>
            <a:chExt cx="6700520" cy="3042920"/>
          </a:xfrm>
        </p:grpSpPr>
        <p:sp>
          <p:nvSpPr>
            <p:cNvPr id="15" name="Freeform 15"/>
            <p:cNvSpPr/>
            <p:nvPr/>
          </p:nvSpPr>
          <p:spPr>
            <a:xfrm>
              <a:off x="12700" y="12700"/>
              <a:ext cx="6675120" cy="3017520"/>
            </a:xfrm>
            <a:custGeom>
              <a:avLst/>
              <a:gdLst/>
              <a:ahLst/>
              <a:cxnLst/>
              <a:rect l="l" t="t" r="r" b="b"/>
              <a:pathLst>
                <a:path w="6675120" h="3017520">
                  <a:moveTo>
                    <a:pt x="0" y="502920"/>
                  </a:moveTo>
                  <a:cubicBezTo>
                    <a:pt x="0" y="225171"/>
                    <a:pt x="226187" y="0"/>
                    <a:pt x="505206" y="0"/>
                  </a:cubicBezTo>
                  <a:lnTo>
                    <a:pt x="6169914" y="0"/>
                  </a:lnTo>
                  <a:cubicBezTo>
                    <a:pt x="6448933" y="0"/>
                    <a:pt x="6675120" y="225171"/>
                    <a:pt x="6675120" y="502920"/>
                  </a:cubicBezTo>
                  <a:lnTo>
                    <a:pt x="6675120" y="2514600"/>
                  </a:lnTo>
                  <a:cubicBezTo>
                    <a:pt x="6675120" y="2792349"/>
                    <a:pt x="6448933" y="3017520"/>
                    <a:pt x="6169914" y="3017520"/>
                  </a:cubicBezTo>
                  <a:lnTo>
                    <a:pt x="505206" y="3017520"/>
                  </a:lnTo>
                  <a:cubicBezTo>
                    <a:pt x="226187" y="3017520"/>
                    <a:pt x="0" y="2792349"/>
                    <a:pt x="0" y="2514600"/>
                  </a:cubicBezTo>
                  <a:close/>
                </a:path>
              </a:pathLst>
            </a:custGeom>
            <a:solidFill>
              <a:srgbClr val="10B6BE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6700520" cy="3042920"/>
            </a:xfrm>
            <a:custGeom>
              <a:avLst/>
              <a:gdLst/>
              <a:ahLst/>
              <a:cxnLst/>
              <a:rect l="l" t="t" r="r" b="b"/>
              <a:pathLst>
                <a:path w="6700520" h="3042920">
                  <a:moveTo>
                    <a:pt x="0" y="515620"/>
                  </a:moveTo>
                  <a:cubicBezTo>
                    <a:pt x="0" y="230759"/>
                    <a:pt x="231902" y="0"/>
                    <a:pt x="517906" y="0"/>
                  </a:cubicBezTo>
                  <a:lnTo>
                    <a:pt x="6182614" y="0"/>
                  </a:lnTo>
                  <a:lnTo>
                    <a:pt x="6182614" y="12700"/>
                  </a:lnTo>
                  <a:lnTo>
                    <a:pt x="6182614" y="0"/>
                  </a:lnTo>
                  <a:cubicBezTo>
                    <a:pt x="6468618" y="0"/>
                    <a:pt x="6700520" y="230759"/>
                    <a:pt x="6700520" y="515620"/>
                  </a:cubicBezTo>
                  <a:lnTo>
                    <a:pt x="6687820" y="515620"/>
                  </a:lnTo>
                  <a:lnTo>
                    <a:pt x="6700520" y="515620"/>
                  </a:lnTo>
                  <a:lnTo>
                    <a:pt x="6700520" y="2527300"/>
                  </a:lnTo>
                  <a:lnTo>
                    <a:pt x="6687820" y="2527300"/>
                  </a:lnTo>
                  <a:lnTo>
                    <a:pt x="6700520" y="2527300"/>
                  </a:lnTo>
                  <a:cubicBezTo>
                    <a:pt x="6700520" y="2812161"/>
                    <a:pt x="6468618" y="3042920"/>
                    <a:pt x="6182614" y="3042920"/>
                  </a:cubicBezTo>
                  <a:lnTo>
                    <a:pt x="6182614" y="3030220"/>
                  </a:lnTo>
                  <a:lnTo>
                    <a:pt x="6182614" y="3042920"/>
                  </a:lnTo>
                  <a:lnTo>
                    <a:pt x="517906" y="3042920"/>
                  </a:lnTo>
                  <a:lnTo>
                    <a:pt x="517906" y="3030220"/>
                  </a:lnTo>
                  <a:lnTo>
                    <a:pt x="517906" y="3042920"/>
                  </a:lnTo>
                  <a:cubicBezTo>
                    <a:pt x="231902" y="3042920"/>
                    <a:pt x="0" y="2812161"/>
                    <a:pt x="0" y="2527300"/>
                  </a:cubicBezTo>
                  <a:lnTo>
                    <a:pt x="0" y="515620"/>
                  </a:lnTo>
                  <a:lnTo>
                    <a:pt x="12700" y="515620"/>
                  </a:lnTo>
                  <a:lnTo>
                    <a:pt x="0" y="515620"/>
                  </a:lnTo>
                  <a:moveTo>
                    <a:pt x="25400" y="515620"/>
                  </a:moveTo>
                  <a:lnTo>
                    <a:pt x="25400" y="2527300"/>
                  </a:lnTo>
                  <a:lnTo>
                    <a:pt x="12700" y="2527300"/>
                  </a:lnTo>
                  <a:lnTo>
                    <a:pt x="25400" y="2527300"/>
                  </a:lnTo>
                  <a:cubicBezTo>
                    <a:pt x="25400" y="2797937"/>
                    <a:pt x="245872" y="3017520"/>
                    <a:pt x="517906" y="3017520"/>
                  </a:cubicBezTo>
                  <a:lnTo>
                    <a:pt x="6182614" y="3017520"/>
                  </a:lnTo>
                  <a:cubicBezTo>
                    <a:pt x="6454648" y="3017520"/>
                    <a:pt x="6675120" y="2797937"/>
                    <a:pt x="6675120" y="2527300"/>
                  </a:cubicBezTo>
                  <a:lnTo>
                    <a:pt x="6675120" y="515620"/>
                  </a:lnTo>
                  <a:cubicBezTo>
                    <a:pt x="6675120" y="244983"/>
                    <a:pt x="6454648" y="25400"/>
                    <a:pt x="6182614" y="25400"/>
                  </a:cubicBezTo>
                  <a:lnTo>
                    <a:pt x="517906" y="25400"/>
                  </a:lnTo>
                  <a:lnTo>
                    <a:pt x="517906" y="12700"/>
                  </a:lnTo>
                  <a:lnTo>
                    <a:pt x="517906" y="25400"/>
                  </a:lnTo>
                  <a:cubicBezTo>
                    <a:pt x="245872" y="25400"/>
                    <a:pt x="25400" y="244983"/>
                    <a:pt x="25400" y="515620"/>
                  </a:cubicBezTo>
                  <a:close/>
                </a:path>
              </a:pathLst>
            </a:custGeom>
            <a:solidFill>
              <a:srgbClr val="10B6BE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6954012" y="3017520"/>
            <a:ext cx="4251960" cy="685800"/>
            <a:chOff x="0" y="0"/>
            <a:chExt cx="5669280" cy="9144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669280" cy="914400"/>
            </a:xfrm>
            <a:custGeom>
              <a:avLst/>
              <a:gdLst/>
              <a:ahLst/>
              <a:cxnLst/>
              <a:rect l="l" t="t" r="r" b="b"/>
              <a:pathLst>
                <a:path w="5669280" h="914400">
                  <a:moveTo>
                    <a:pt x="0" y="0"/>
                  </a:moveTo>
                  <a:lnTo>
                    <a:pt x="5669280" y="0"/>
                  </a:lnTo>
                  <a:lnTo>
                    <a:pt x="566928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0807" b="-70807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5669280" cy="933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Access &amp; inclusion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266295" y="2253615"/>
            <a:ext cx="5025390" cy="2282190"/>
            <a:chOff x="0" y="0"/>
            <a:chExt cx="6700520" cy="3042920"/>
          </a:xfrm>
        </p:grpSpPr>
        <p:sp>
          <p:nvSpPr>
            <p:cNvPr id="21" name="Freeform 21"/>
            <p:cNvSpPr/>
            <p:nvPr/>
          </p:nvSpPr>
          <p:spPr>
            <a:xfrm>
              <a:off x="12700" y="12700"/>
              <a:ext cx="6675120" cy="3017520"/>
            </a:xfrm>
            <a:custGeom>
              <a:avLst/>
              <a:gdLst/>
              <a:ahLst/>
              <a:cxnLst/>
              <a:rect l="l" t="t" r="r" b="b"/>
              <a:pathLst>
                <a:path w="6675120" h="3017520">
                  <a:moveTo>
                    <a:pt x="0" y="502920"/>
                  </a:moveTo>
                  <a:cubicBezTo>
                    <a:pt x="0" y="225171"/>
                    <a:pt x="226187" y="0"/>
                    <a:pt x="505206" y="0"/>
                  </a:cubicBezTo>
                  <a:lnTo>
                    <a:pt x="6169914" y="0"/>
                  </a:lnTo>
                  <a:cubicBezTo>
                    <a:pt x="6448933" y="0"/>
                    <a:pt x="6675120" y="225171"/>
                    <a:pt x="6675120" y="502920"/>
                  </a:cubicBezTo>
                  <a:lnTo>
                    <a:pt x="6675120" y="2514600"/>
                  </a:lnTo>
                  <a:cubicBezTo>
                    <a:pt x="6675120" y="2792349"/>
                    <a:pt x="6448933" y="3017520"/>
                    <a:pt x="6169914" y="3017520"/>
                  </a:cubicBezTo>
                  <a:lnTo>
                    <a:pt x="505206" y="3017520"/>
                  </a:lnTo>
                  <a:cubicBezTo>
                    <a:pt x="226187" y="3017520"/>
                    <a:pt x="0" y="2792349"/>
                    <a:pt x="0" y="2514600"/>
                  </a:cubicBezTo>
                  <a:close/>
                </a:path>
              </a:pathLst>
            </a:custGeom>
            <a:solidFill>
              <a:srgbClr val="E56542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6700520" cy="3042920"/>
            </a:xfrm>
            <a:custGeom>
              <a:avLst/>
              <a:gdLst/>
              <a:ahLst/>
              <a:cxnLst/>
              <a:rect l="l" t="t" r="r" b="b"/>
              <a:pathLst>
                <a:path w="6700520" h="3042920">
                  <a:moveTo>
                    <a:pt x="0" y="515620"/>
                  </a:moveTo>
                  <a:cubicBezTo>
                    <a:pt x="0" y="230759"/>
                    <a:pt x="231902" y="0"/>
                    <a:pt x="517906" y="0"/>
                  </a:cubicBezTo>
                  <a:lnTo>
                    <a:pt x="6182614" y="0"/>
                  </a:lnTo>
                  <a:lnTo>
                    <a:pt x="6182614" y="12700"/>
                  </a:lnTo>
                  <a:lnTo>
                    <a:pt x="6182614" y="0"/>
                  </a:lnTo>
                  <a:cubicBezTo>
                    <a:pt x="6468618" y="0"/>
                    <a:pt x="6700520" y="230759"/>
                    <a:pt x="6700520" y="515620"/>
                  </a:cubicBezTo>
                  <a:lnTo>
                    <a:pt x="6687820" y="515620"/>
                  </a:lnTo>
                  <a:lnTo>
                    <a:pt x="6700520" y="515620"/>
                  </a:lnTo>
                  <a:lnTo>
                    <a:pt x="6700520" y="2527300"/>
                  </a:lnTo>
                  <a:lnTo>
                    <a:pt x="6687820" y="2527300"/>
                  </a:lnTo>
                  <a:lnTo>
                    <a:pt x="6700520" y="2527300"/>
                  </a:lnTo>
                  <a:cubicBezTo>
                    <a:pt x="6700520" y="2812161"/>
                    <a:pt x="6468618" y="3042920"/>
                    <a:pt x="6182614" y="3042920"/>
                  </a:cubicBezTo>
                  <a:lnTo>
                    <a:pt x="6182614" y="3030220"/>
                  </a:lnTo>
                  <a:lnTo>
                    <a:pt x="6182614" y="3042920"/>
                  </a:lnTo>
                  <a:lnTo>
                    <a:pt x="517906" y="3042920"/>
                  </a:lnTo>
                  <a:lnTo>
                    <a:pt x="517906" y="3030220"/>
                  </a:lnTo>
                  <a:lnTo>
                    <a:pt x="517906" y="3042920"/>
                  </a:lnTo>
                  <a:cubicBezTo>
                    <a:pt x="231902" y="3042920"/>
                    <a:pt x="0" y="2812161"/>
                    <a:pt x="0" y="2527300"/>
                  </a:cubicBezTo>
                  <a:lnTo>
                    <a:pt x="0" y="515620"/>
                  </a:lnTo>
                  <a:lnTo>
                    <a:pt x="12700" y="515620"/>
                  </a:lnTo>
                  <a:lnTo>
                    <a:pt x="0" y="515620"/>
                  </a:lnTo>
                  <a:moveTo>
                    <a:pt x="25400" y="515620"/>
                  </a:moveTo>
                  <a:lnTo>
                    <a:pt x="25400" y="2527300"/>
                  </a:lnTo>
                  <a:lnTo>
                    <a:pt x="12700" y="2527300"/>
                  </a:lnTo>
                  <a:lnTo>
                    <a:pt x="25400" y="2527300"/>
                  </a:lnTo>
                  <a:cubicBezTo>
                    <a:pt x="25400" y="2797937"/>
                    <a:pt x="245872" y="3017520"/>
                    <a:pt x="517906" y="3017520"/>
                  </a:cubicBezTo>
                  <a:lnTo>
                    <a:pt x="6182614" y="3017520"/>
                  </a:lnTo>
                  <a:cubicBezTo>
                    <a:pt x="6454648" y="3017520"/>
                    <a:pt x="6675120" y="2797937"/>
                    <a:pt x="6675120" y="2527300"/>
                  </a:cubicBezTo>
                  <a:lnTo>
                    <a:pt x="6675120" y="515620"/>
                  </a:lnTo>
                  <a:cubicBezTo>
                    <a:pt x="6675120" y="244983"/>
                    <a:pt x="6454648" y="25400"/>
                    <a:pt x="6182614" y="25400"/>
                  </a:cubicBezTo>
                  <a:lnTo>
                    <a:pt x="517906" y="25400"/>
                  </a:lnTo>
                  <a:lnTo>
                    <a:pt x="517906" y="12700"/>
                  </a:lnTo>
                  <a:lnTo>
                    <a:pt x="517906" y="25400"/>
                  </a:lnTo>
                  <a:cubicBezTo>
                    <a:pt x="245872" y="25400"/>
                    <a:pt x="25400" y="244983"/>
                    <a:pt x="25400" y="515620"/>
                  </a:cubicBezTo>
                  <a:close/>
                </a:path>
              </a:pathLst>
            </a:custGeom>
            <a:solidFill>
              <a:srgbClr val="E56542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2646152" y="3017520"/>
            <a:ext cx="4251960" cy="685800"/>
            <a:chOff x="0" y="0"/>
            <a:chExt cx="5669280" cy="9144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669280" cy="914400"/>
            </a:xfrm>
            <a:custGeom>
              <a:avLst/>
              <a:gdLst/>
              <a:ahLst/>
              <a:cxnLst/>
              <a:rect l="l" t="t" r="r" b="b"/>
              <a:pathLst>
                <a:path w="5669280" h="914400">
                  <a:moveTo>
                    <a:pt x="0" y="0"/>
                  </a:moveTo>
                  <a:lnTo>
                    <a:pt x="5669280" y="0"/>
                  </a:lnTo>
                  <a:lnTo>
                    <a:pt x="566928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0807" b="-70807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19050"/>
              <a:ext cx="5669280" cy="933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Jobs &amp; skills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82015" y="5202555"/>
            <a:ext cx="5025390" cy="2282190"/>
            <a:chOff x="0" y="0"/>
            <a:chExt cx="6700520" cy="3042920"/>
          </a:xfrm>
        </p:grpSpPr>
        <p:sp>
          <p:nvSpPr>
            <p:cNvPr id="27" name="Freeform 27"/>
            <p:cNvSpPr/>
            <p:nvPr/>
          </p:nvSpPr>
          <p:spPr>
            <a:xfrm>
              <a:off x="12700" y="12700"/>
              <a:ext cx="6675120" cy="3017520"/>
            </a:xfrm>
            <a:custGeom>
              <a:avLst/>
              <a:gdLst/>
              <a:ahLst/>
              <a:cxnLst/>
              <a:rect l="l" t="t" r="r" b="b"/>
              <a:pathLst>
                <a:path w="6675120" h="3017520">
                  <a:moveTo>
                    <a:pt x="0" y="502920"/>
                  </a:moveTo>
                  <a:cubicBezTo>
                    <a:pt x="0" y="225171"/>
                    <a:pt x="226187" y="0"/>
                    <a:pt x="505206" y="0"/>
                  </a:cubicBezTo>
                  <a:lnTo>
                    <a:pt x="6169914" y="0"/>
                  </a:lnTo>
                  <a:cubicBezTo>
                    <a:pt x="6448933" y="0"/>
                    <a:pt x="6675120" y="225171"/>
                    <a:pt x="6675120" y="502920"/>
                  </a:cubicBezTo>
                  <a:lnTo>
                    <a:pt x="6675120" y="2514600"/>
                  </a:lnTo>
                  <a:cubicBezTo>
                    <a:pt x="6675120" y="2792349"/>
                    <a:pt x="6448933" y="3017520"/>
                    <a:pt x="6169914" y="3017520"/>
                  </a:cubicBezTo>
                  <a:lnTo>
                    <a:pt x="505206" y="3017520"/>
                  </a:lnTo>
                  <a:cubicBezTo>
                    <a:pt x="226187" y="3017520"/>
                    <a:pt x="0" y="2792349"/>
                    <a:pt x="0" y="2514600"/>
                  </a:cubicBezTo>
                  <a:close/>
                </a:path>
              </a:pathLst>
            </a:custGeom>
            <a:solidFill>
              <a:srgbClr val="4F13E1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0" y="0"/>
              <a:ext cx="6700520" cy="3042920"/>
            </a:xfrm>
            <a:custGeom>
              <a:avLst/>
              <a:gdLst/>
              <a:ahLst/>
              <a:cxnLst/>
              <a:rect l="l" t="t" r="r" b="b"/>
              <a:pathLst>
                <a:path w="6700520" h="3042920">
                  <a:moveTo>
                    <a:pt x="0" y="515620"/>
                  </a:moveTo>
                  <a:cubicBezTo>
                    <a:pt x="0" y="230759"/>
                    <a:pt x="231902" y="0"/>
                    <a:pt x="517906" y="0"/>
                  </a:cubicBezTo>
                  <a:lnTo>
                    <a:pt x="6182614" y="0"/>
                  </a:lnTo>
                  <a:lnTo>
                    <a:pt x="6182614" y="12700"/>
                  </a:lnTo>
                  <a:lnTo>
                    <a:pt x="6182614" y="0"/>
                  </a:lnTo>
                  <a:cubicBezTo>
                    <a:pt x="6468618" y="0"/>
                    <a:pt x="6700520" y="230759"/>
                    <a:pt x="6700520" y="515620"/>
                  </a:cubicBezTo>
                  <a:lnTo>
                    <a:pt x="6687820" y="515620"/>
                  </a:lnTo>
                  <a:lnTo>
                    <a:pt x="6700520" y="515620"/>
                  </a:lnTo>
                  <a:lnTo>
                    <a:pt x="6700520" y="2527300"/>
                  </a:lnTo>
                  <a:lnTo>
                    <a:pt x="6687820" y="2527300"/>
                  </a:lnTo>
                  <a:lnTo>
                    <a:pt x="6700520" y="2527300"/>
                  </a:lnTo>
                  <a:cubicBezTo>
                    <a:pt x="6700520" y="2812161"/>
                    <a:pt x="6468618" y="3042920"/>
                    <a:pt x="6182614" y="3042920"/>
                  </a:cubicBezTo>
                  <a:lnTo>
                    <a:pt x="6182614" y="3030220"/>
                  </a:lnTo>
                  <a:lnTo>
                    <a:pt x="6182614" y="3042920"/>
                  </a:lnTo>
                  <a:lnTo>
                    <a:pt x="517906" y="3042920"/>
                  </a:lnTo>
                  <a:lnTo>
                    <a:pt x="517906" y="3030220"/>
                  </a:lnTo>
                  <a:lnTo>
                    <a:pt x="517906" y="3042920"/>
                  </a:lnTo>
                  <a:cubicBezTo>
                    <a:pt x="231902" y="3042920"/>
                    <a:pt x="0" y="2812161"/>
                    <a:pt x="0" y="2527300"/>
                  </a:cubicBezTo>
                  <a:lnTo>
                    <a:pt x="0" y="515620"/>
                  </a:lnTo>
                  <a:lnTo>
                    <a:pt x="12700" y="515620"/>
                  </a:lnTo>
                  <a:lnTo>
                    <a:pt x="0" y="515620"/>
                  </a:lnTo>
                  <a:moveTo>
                    <a:pt x="25400" y="515620"/>
                  </a:moveTo>
                  <a:lnTo>
                    <a:pt x="25400" y="2527300"/>
                  </a:lnTo>
                  <a:lnTo>
                    <a:pt x="12700" y="2527300"/>
                  </a:lnTo>
                  <a:lnTo>
                    <a:pt x="25400" y="2527300"/>
                  </a:lnTo>
                  <a:cubicBezTo>
                    <a:pt x="25400" y="2797937"/>
                    <a:pt x="245872" y="3017520"/>
                    <a:pt x="517906" y="3017520"/>
                  </a:cubicBezTo>
                  <a:lnTo>
                    <a:pt x="6182614" y="3017520"/>
                  </a:lnTo>
                  <a:cubicBezTo>
                    <a:pt x="6454648" y="3017520"/>
                    <a:pt x="6675120" y="2797937"/>
                    <a:pt x="6675120" y="2527300"/>
                  </a:cubicBezTo>
                  <a:lnTo>
                    <a:pt x="6675120" y="515620"/>
                  </a:lnTo>
                  <a:cubicBezTo>
                    <a:pt x="6675120" y="244983"/>
                    <a:pt x="6454648" y="25400"/>
                    <a:pt x="6182614" y="25400"/>
                  </a:cubicBezTo>
                  <a:lnTo>
                    <a:pt x="517906" y="25400"/>
                  </a:lnTo>
                  <a:lnTo>
                    <a:pt x="517906" y="12700"/>
                  </a:lnTo>
                  <a:lnTo>
                    <a:pt x="517906" y="25400"/>
                  </a:lnTo>
                  <a:cubicBezTo>
                    <a:pt x="245872" y="25400"/>
                    <a:pt x="25400" y="244983"/>
                    <a:pt x="25400" y="515620"/>
                  </a:cubicBezTo>
                  <a:close/>
                </a:path>
              </a:pathLst>
            </a:custGeom>
            <a:solidFill>
              <a:srgbClr val="4F13E1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1261872" y="5966460"/>
            <a:ext cx="4251960" cy="685800"/>
            <a:chOff x="0" y="0"/>
            <a:chExt cx="5669280" cy="9144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669280" cy="914400"/>
            </a:xfrm>
            <a:custGeom>
              <a:avLst/>
              <a:gdLst/>
              <a:ahLst/>
              <a:cxnLst/>
              <a:rect l="l" t="t" r="r" b="b"/>
              <a:pathLst>
                <a:path w="5669280" h="914400">
                  <a:moveTo>
                    <a:pt x="0" y="0"/>
                  </a:moveTo>
                  <a:lnTo>
                    <a:pt x="5669280" y="0"/>
                  </a:lnTo>
                  <a:lnTo>
                    <a:pt x="566928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0807" b="-70807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19050"/>
              <a:ext cx="5669280" cy="933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Connection &amp; belonging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574155" y="5202555"/>
            <a:ext cx="5025390" cy="2282190"/>
            <a:chOff x="0" y="0"/>
            <a:chExt cx="6700520" cy="3042920"/>
          </a:xfrm>
        </p:grpSpPr>
        <p:sp>
          <p:nvSpPr>
            <p:cNvPr id="33" name="Freeform 33"/>
            <p:cNvSpPr/>
            <p:nvPr/>
          </p:nvSpPr>
          <p:spPr>
            <a:xfrm>
              <a:off x="12700" y="12700"/>
              <a:ext cx="6675120" cy="3017520"/>
            </a:xfrm>
            <a:custGeom>
              <a:avLst/>
              <a:gdLst/>
              <a:ahLst/>
              <a:cxnLst/>
              <a:rect l="l" t="t" r="r" b="b"/>
              <a:pathLst>
                <a:path w="6675120" h="3017520">
                  <a:moveTo>
                    <a:pt x="0" y="502920"/>
                  </a:moveTo>
                  <a:cubicBezTo>
                    <a:pt x="0" y="225171"/>
                    <a:pt x="226187" y="0"/>
                    <a:pt x="505206" y="0"/>
                  </a:cubicBezTo>
                  <a:lnTo>
                    <a:pt x="6169914" y="0"/>
                  </a:lnTo>
                  <a:cubicBezTo>
                    <a:pt x="6448933" y="0"/>
                    <a:pt x="6675120" y="225171"/>
                    <a:pt x="6675120" y="502920"/>
                  </a:cubicBezTo>
                  <a:lnTo>
                    <a:pt x="6675120" y="2514600"/>
                  </a:lnTo>
                  <a:cubicBezTo>
                    <a:pt x="6675120" y="2792349"/>
                    <a:pt x="6448933" y="3017520"/>
                    <a:pt x="6169914" y="3017520"/>
                  </a:cubicBezTo>
                  <a:lnTo>
                    <a:pt x="505206" y="3017520"/>
                  </a:lnTo>
                  <a:cubicBezTo>
                    <a:pt x="226187" y="3017520"/>
                    <a:pt x="0" y="2792349"/>
                    <a:pt x="0" y="2514600"/>
                  </a:cubicBezTo>
                  <a:close/>
                </a:path>
              </a:pathLst>
            </a:custGeom>
            <a:solidFill>
              <a:srgbClr val="21214F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0" y="0"/>
              <a:ext cx="6700520" cy="3042920"/>
            </a:xfrm>
            <a:custGeom>
              <a:avLst/>
              <a:gdLst/>
              <a:ahLst/>
              <a:cxnLst/>
              <a:rect l="l" t="t" r="r" b="b"/>
              <a:pathLst>
                <a:path w="6700520" h="3042920">
                  <a:moveTo>
                    <a:pt x="0" y="515620"/>
                  </a:moveTo>
                  <a:cubicBezTo>
                    <a:pt x="0" y="230759"/>
                    <a:pt x="231902" y="0"/>
                    <a:pt x="517906" y="0"/>
                  </a:cubicBezTo>
                  <a:lnTo>
                    <a:pt x="6182614" y="0"/>
                  </a:lnTo>
                  <a:lnTo>
                    <a:pt x="6182614" y="12700"/>
                  </a:lnTo>
                  <a:lnTo>
                    <a:pt x="6182614" y="0"/>
                  </a:lnTo>
                  <a:cubicBezTo>
                    <a:pt x="6468618" y="0"/>
                    <a:pt x="6700520" y="230759"/>
                    <a:pt x="6700520" y="515620"/>
                  </a:cubicBezTo>
                  <a:lnTo>
                    <a:pt x="6687820" y="515620"/>
                  </a:lnTo>
                  <a:lnTo>
                    <a:pt x="6700520" y="515620"/>
                  </a:lnTo>
                  <a:lnTo>
                    <a:pt x="6700520" y="2527300"/>
                  </a:lnTo>
                  <a:lnTo>
                    <a:pt x="6687820" y="2527300"/>
                  </a:lnTo>
                  <a:lnTo>
                    <a:pt x="6700520" y="2527300"/>
                  </a:lnTo>
                  <a:cubicBezTo>
                    <a:pt x="6700520" y="2812161"/>
                    <a:pt x="6468618" y="3042920"/>
                    <a:pt x="6182614" y="3042920"/>
                  </a:cubicBezTo>
                  <a:lnTo>
                    <a:pt x="6182614" y="3030220"/>
                  </a:lnTo>
                  <a:lnTo>
                    <a:pt x="6182614" y="3042920"/>
                  </a:lnTo>
                  <a:lnTo>
                    <a:pt x="517906" y="3042920"/>
                  </a:lnTo>
                  <a:lnTo>
                    <a:pt x="517906" y="3030220"/>
                  </a:lnTo>
                  <a:lnTo>
                    <a:pt x="517906" y="3042920"/>
                  </a:lnTo>
                  <a:cubicBezTo>
                    <a:pt x="231902" y="3042920"/>
                    <a:pt x="0" y="2812161"/>
                    <a:pt x="0" y="2527300"/>
                  </a:cubicBezTo>
                  <a:lnTo>
                    <a:pt x="0" y="515620"/>
                  </a:lnTo>
                  <a:lnTo>
                    <a:pt x="12700" y="515620"/>
                  </a:lnTo>
                  <a:lnTo>
                    <a:pt x="0" y="515620"/>
                  </a:lnTo>
                  <a:moveTo>
                    <a:pt x="25400" y="515620"/>
                  </a:moveTo>
                  <a:lnTo>
                    <a:pt x="25400" y="2527300"/>
                  </a:lnTo>
                  <a:lnTo>
                    <a:pt x="12700" y="2527300"/>
                  </a:lnTo>
                  <a:lnTo>
                    <a:pt x="25400" y="2527300"/>
                  </a:lnTo>
                  <a:cubicBezTo>
                    <a:pt x="25400" y="2797937"/>
                    <a:pt x="245872" y="3017520"/>
                    <a:pt x="517906" y="3017520"/>
                  </a:cubicBezTo>
                  <a:lnTo>
                    <a:pt x="6182614" y="3017520"/>
                  </a:lnTo>
                  <a:cubicBezTo>
                    <a:pt x="6454648" y="3017520"/>
                    <a:pt x="6675120" y="2797937"/>
                    <a:pt x="6675120" y="2527300"/>
                  </a:cubicBezTo>
                  <a:lnTo>
                    <a:pt x="6675120" y="515620"/>
                  </a:lnTo>
                  <a:cubicBezTo>
                    <a:pt x="6675120" y="244983"/>
                    <a:pt x="6454648" y="25400"/>
                    <a:pt x="6182614" y="25400"/>
                  </a:cubicBezTo>
                  <a:lnTo>
                    <a:pt x="517906" y="25400"/>
                  </a:lnTo>
                  <a:lnTo>
                    <a:pt x="517906" y="12700"/>
                  </a:lnTo>
                  <a:lnTo>
                    <a:pt x="517906" y="25400"/>
                  </a:lnTo>
                  <a:cubicBezTo>
                    <a:pt x="245872" y="25400"/>
                    <a:pt x="25400" y="244983"/>
                    <a:pt x="25400" y="515620"/>
                  </a:cubicBezTo>
                  <a:close/>
                </a:path>
              </a:pathLst>
            </a:custGeom>
            <a:solidFill>
              <a:srgbClr val="21214F"/>
            </a:solidFill>
          </p:spPr>
        </p:sp>
      </p:grpSp>
      <p:grpSp>
        <p:nvGrpSpPr>
          <p:cNvPr id="35" name="Group 35"/>
          <p:cNvGrpSpPr/>
          <p:nvPr/>
        </p:nvGrpSpPr>
        <p:grpSpPr>
          <a:xfrm>
            <a:off x="6954012" y="5966460"/>
            <a:ext cx="4251960" cy="685800"/>
            <a:chOff x="0" y="0"/>
            <a:chExt cx="5669280" cy="9144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669280" cy="914400"/>
            </a:xfrm>
            <a:custGeom>
              <a:avLst/>
              <a:gdLst/>
              <a:ahLst/>
              <a:cxnLst/>
              <a:rect l="l" t="t" r="r" b="b"/>
              <a:pathLst>
                <a:path w="5669280" h="914400">
                  <a:moveTo>
                    <a:pt x="0" y="0"/>
                  </a:moveTo>
                  <a:lnTo>
                    <a:pt x="5669280" y="0"/>
                  </a:lnTo>
                  <a:lnTo>
                    <a:pt x="566928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0807" b="-70807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5669280" cy="933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Local economy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2508992" y="5829300"/>
            <a:ext cx="4389120" cy="960120"/>
            <a:chOff x="0" y="0"/>
            <a:chExt cx="5852160" cy="128016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5852160" cy="1280160"/>
            </a:xfrm>
            <a:custGeom>
              <a:avLst/>
              <a:gdLst/>
              <a:ahLst/>
              <a:cxnLst/>
              <a:rect l="l" t="t" r="r" b="b"/>
              <a:pathLst>
                <a:path w="5852160" h="1280160">
                  <a:moveTo>
                    <a:pt x="0" y="0"/>
                  </a:moveTo>
                  <a:lnTo>
                    <a:pt x="5852160" y="0"/>
                  </a:lnTo>
                  <a:lnTo>
                    <a:pt x="585216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9074" b="-39074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28575"/>
              <a:ext cx="5852160" cy="13087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Beyond the journey itself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9893427"/>
            <a:ext cx="18306593" cy="403098"/>
            <a:chOff x="0" y="0"/>
            <a:chExt cx="24408790" cy="537464"/>
          </a:xfrm>
        </p:grpSpPr>
        <p:sp>
          <p:nvSpPr>
            <p:cNvPr id="3" name="Freeform 3"/>
            <p:cNvSpPr/>
            <p:nvPr/>
          </p:nvSpPr>
          <p:spPr>
            <a:xfrm>
              <a:off x="12700" y="12700"/>
              <a:ext cx="24383364" cy="512064"/>
            </a:xfrm>
            <a:custGeom>
              <a:avLst/>
              <a:gdLst/>
              <a:ahLst/>
              <a:cxnLst/>
              <a:rect l="l" t="t" r="r" b="b"/>
              <a:pathLst>
                <a:path w="24383364" h="512064">
                  <a:moveTo>
                    <a:pt x="0" y="0"/>
                  </a:moveTo>
                  <a:lnTo>
                    <a:pt x="24383364" y="0"/>
                  </a:lnTo>
                  <a:lnTo>
                    <a:pt x="24383364" y="512064"/>
                  </a:lnTo>
                  <a:lnTo>
                    <a:pt x="0" y="512064"/>
                  </a:lnTo>
                  <a:close/>
                </a:path>
              </a:pathLst>
            </a:custGeom>
            <a:solidFill>
              <a:srgbClr val="4F13E1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4408764" cy="537464"/>
            </a:xfrm>
            <a:custGeom>
              <a:avLst/>
              <a:gdLst/>
              <a:ahLst/>
              <a:cxnLst/>
              <a:rect l="l" t="t" r="r" b="b"/>
              <a:pathLst>
                <a:path w="24408764" h="537464">
                  <a:moveTo>
                    <a:pt x="12700" y="0"/>
                  </a:moveTo>
                  <a:lnTo>
                    <a:pt x="24396064" y="0"/>
                  </a:lnTo>
                  <a:cubicBezTo>
                    <a:pt x="24403050" y="0"/>
                    <a:pt x="24408764" y="5715"/>
                    <a:pt x="24408764" y="12700"/>
                  </a:cubicBezTo>
                  <a:lnTo>
                    <a:pt x="24408764" y="524764"/>
                  </a:lnTo>
                  <a:cubicBezTo>
                    <a:pt x="24408764" y="531749"/>
                    <a:pt x="24403050" y="537464"/>
                    <a:pt x="24396064" y="537464"/>
                  </a:cubicBezTo>
                  <a:lnTo>
                    <a:pt x="12700" y="537464"/>
                  </a:lnTo>
                  <a:cubicBezTo>
                    <a:pt x="5715" y="537464"/>
                    <a:pt x="0" y="531749"/>
                    <a:pt x="0" y="52476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24764"/>
                  </a:lnTo>
                  <a:lnTo>
                    <a:pt x="12700" y="524764"/>
                  </a:lnTo>
                  <a:lnTo>
                    <a:pt x="12700" y="512064"/>
                  </a:lnTo>
                  <a:lnTo>
                    <a:pt x="24396064" y="512064"/>
                  </a:lnTo>
                  <a:lnTo>
                    <a:pt x="24396064" y="524764"/>
                  </a:lnTo>
                  <a:lnTo>
                    <a:pt x="24383364" y="524764"/>
                  </a:lnTo>
                  <a:lnTo>
                    <a:pt x="24383364" y="12700"/>
                  </a:lnTo>
                  <a:lnTo>
                    <a:pt x="24396064" y="12700"/>
                  </a:lnTo>
                  <a:lnTo>
                    <a:pt x="2439606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F13E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754380" y="576072"/>
            <a:ext cx="16596360" cy="754380"/>
            <a:chOff x="0" y="0"/>
            <a:chExt cx="22128480" cy="1005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128480" cy="1005840"/>
            </a:xfrm>
            <a:custGeom>
              <a:avLst/>
              <a:gdLst/>
              <a:ahLst/>
              <a:cxnLst/>
              <a:rect l="l" t="t" r="r" b="b"/>
              <a:pathLst>
                <a:path w="22128480" h="1005840">
                  <a:moveTo>
                    <a:pt x="0" y="0"/>
                  </a:moveTo>
                  <a:lnTo>
                    <a:pt x="22128480" y="0"/>
                  </a:lnTo>
                  <a:lnTo>
                    <a:pt x="2212848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8670" b="-378670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2128480" cy="10248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Why measure it?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87755" y="2159508"/>
            <a:ext cx="1088898" cy="1088898"/>
            <a:chOff x="0" y="0"/>
            <a:chExt cx="1451864" cy="1451864"/>
          </a:xfrm>
        </p:grpSpPr>
        <p:sp>
          <p:nvSpPr>
            <p:cNvPr id="9" name="Freeform 9"/>
            <p:cNvSpPr/>
            <p:nvPr/>
          </p:nvSpPr>
          <p:spPr>
            <a:xfrm>
              <a:off x="12700" y="12700"/>
              <a:ext cx="1426464" cy="1426464"/>
            </a:xfrm>
            <a:custGeom>
              <a:avLst/>
              <a:gdLst/>
              <a:ahLst/>
              <a:cxnLst/>
              <a:rect l="l" t="t" r="r" b="b"/>
              <a:pathLst>
                <a:path w="1426464" h="1426464">
                  <a:moveTo>
                    <a:pt x="0" y="713232"/>
                  </a:moveTo>
                  <a:cubicBezTo>
                    <a:pt x="0" y="319278"/>
                    <a:pt x="319278" y="0"/>
                    <a:pt x="713232" y="0"/>
                  </a:cubicBezTo>
                  <a:cubicBezTo>
                    <a:pt x="1107186" y="0"/>
                    <a:pt x="1426464" y="319278"/>
                    <a:pt x="1426464" y="713232"/>
                  </a:cubicBezTo>
                  <a:cubicBezTo>
                    <a:pt x="1426464" y="1107186"/>
                    <a:pt x="1107186" y="1426464"/>
                    <a:pt x="713232" y="1426464"/>
                  </a:cubicBezTo>
                  <a:cubicBezTo>
                    <a:pt x="319278" y="1426464"/>
                    <a:pt x="0" y="1107186"/>
                    <a:pt x="0" y="713232"/>
                  </a:cubicBezTo>
                  <a:close/>
                </a:path>
              </a:pathLst>
            </a:custGeom>
            <a:solidFill>
              <a:srgbClr val="4F13E1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1451864" cy="1451864"/>
            </a:xfrm>
            <a:custGeom>
              <a:avLst/>
              <a:gdLst/>
              <a:ahLst/>
              <a:cxnLst/>
              <a:rect l="l" t="t" r="r" b="b"/>
              <a:pathLst>
                <a:path w="1451864" h="1451864">
                  <a:moveTo>
                    <a:pt x="0" y="725932"/>
                  </a:moveTo>
                  <a:cubicBezTo>
                    <a:pt x="0" y="324993"/>
                    <a:pt x="324993" y="0"/>
                    <a:pt x="725932" y="0"/>
                  </a:cubicBezTo>
                  <a:lnTo>
                    <a:pt x="725932" y="12700"/>
                  </a:lnTo>
                  <a:lnTo>
                    <a:pt x="725932" y="0"/>
                  </a:lnTo>
                  <a:cubicBezTo>
                    <a:pt x="1126871" y="0"/>
                    <a:pt x="1451864" y="324993"/>
                    <a:pt x="1451864" y="725932"/>
                  </a:cubicBezTo>
                  <a:lnTo>
                    <a:pt x="1439164" y="725932"/>
                  </a:lnTo>
                  <a:lnTo>
                    <a:pt x="1451864" y="725932"/>
                  </a:lnTo>
                  <a:cubicBezTo>
                    <a:pt x="1451864" y="1126871"/>
                    <a:pt x="1126871" y="1451864"/>
                    <a:pt x="725932" y="1451864"/>
                  </a:cubicBezTo>
                  <a:lnTo>
                    <a:pt x="725932" y="1439164"/>
                  </a:lnTo>
                  <a:lnTo>
                    <a:pt x="725932" y="1451864"/>
                  </a:lnTo>
                  <a:cubicBezTo>
                    <a:pt x="324993" y="1451864"/>
                    <a:pt x="0" y="1126871"/>
                    <a:pt x="0" y="725932"/>
                  </a:cubicBezTo>
                  <a:lnTo>
                    <a:pt x="12700" y="725932"/>
                  </a:lnTo>
                  <a:lnTo>
                    <a:pt x="25400" y="725932"/>
                  </a:lnTo>
                  <a:lnTo>
                    <a:pt x="12700" y="725932"/>
                  </a:lnTo>
                  <a:lnTo>
                    <a:pt x="0" y="725932"/>
                  </a:lnTo>
                  <a:moveTo>
                    <a:pt x="25400" y="725932"/>
                  </a:moveTo>
                  <a:cubicBezTo>
                    <a:pt x="25400" y="732917"/>
                    <a:pt x="19685" y="738632"/>
                    <a:pt x="12700" y="738632"/>
                  </a:cubicBezTo>
                  <a:cubicBezTo>
                    <a:pt x="5715" y="738632"/>
                    <a:pt x="0" y="732917"/>
                    <a:pt x="0" y="725932"/>
                  </a:cubicBezTo>
                  <a:cubicBezTo>
                    <a:pt x="0" y="718947"/>
                    <a:pt x="5715" y="713232"/>
                    <a:pt x="12700" y="713232"/>
                  </a:cubicBezTo>
                  <a:cubicBezTo>
                    <a:pt x="19685" y="713232"/>
                    <a:pt x="25400" y="718947"/>
                    <a:pt x="25400" y="725932"/>
                  </a:cubicBezTo>
                  <a:cubicBezTo>
                    <a:pt x="25400" y="1112774"/>
                    <a:pt x="339090" y="1426464"/>
                    <a:pt x="725932" y="1426464"/>
                  </a:cubicBezTo>
                  <a:cubicBezTo>
                    <a:pt x="1112774" y="1426464"/>
                    <a:pt x="1426464" y="1112774"/>
                    <a:pt x="1426464" y="725932"/>
                  </a:cubicBezTo>
                  <a:cubicBezTo>
                    <a:pt x="1426464" y="339090"/>
                    <a:pt x="1112774" y="25400"/>
                    <a:pt x="725932" y="25400"/>
                  </a:cubicBezTo>
                  <a:lnTo>
                    <a:pt x="725932" y="12700"/>
                  </a:lnTo>
                  <a:lnTo>
                    <a:pt x="725932" y="25400"/>
                  </a:lnTo>
                  <a:cubicBezTo>
                    <a:pt x="339090" y="25400"/>
                    <a:pt x="25400" y="339090"/>
                    <a:pt x="25400" y="7259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097280" y="2496312"/>
            <a:ext cx="1069848" cy="342900"/>
            <a:chOff x="0" y="0"/>
            <a:chExt cx="1426464" cy="457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26464" cy="457200"/>
            </a:xfrm>
            <a:custGeom>
              <a:avLst/>
              <a:gdLst/>
              <a:ahLst/>
              <a:cxnLst/>
              <a:rect l="l" t="t" r="r" b="b"/>
              <a:pathLst>
                <a:path w="1426464" h="457200">
                  <a:moveTo>
                    <a:pt x="0" y="0"/>
                  </a:moveTo>
                  <a:lnTo>
                    <a:pt x="1426464" y="0"/>
                  </a:lnTo>
                  <a:lnTo>
                    <a:pt x="1426464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793" b="-10793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1426464" cy="476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537460" y="2463927"/>
            <a:ext cx="4251960" cy="480060"/>
            <a:chOff x="0" y="0"/>
            <a:chExt cx="5669280" cy="6400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669280" cy="640080"/>
            </a:xfrm>
            <a:custGeom>
              <a:avLst/>
              <a:gdLst/>
              <a:ahLst/>
              <a:cxnLst/>
              <a:rect l="l" t="t" r="r" b="b"/>
              <a:pathLst>
                <a:path w="5669280" h="640080">
                  <a:moveTo>
                    <a:pt x="0" y="0"/>
                  </a:moveTo>
                  <a:lnTo>
                    <a:pt x="5669280" y="0"/>
                  </a:lnTo>
                  <a:lnTo>
                    <a:pt x="566928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2581" b="-122581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5669280" cy="6591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779"/>
                </a:lnSpc>
              </a:pPr>
              <a:r>
                <a:rPr lang="en-US" sz="315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Be heard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858000" y="2448306"/>
            <a:ext cx="9052560" cy="438912"/>
            <a:chOff x="0" y="0"/>
            <a:chExt cx="12070080" cy="58521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2070080" cy="585216"/>
            </a:xfrm>
            <a:custGeom>
              <a:avLst/>
              <a:gdLst/>
              <a:ahLst/>
              <a:cxnLst/>
              <a:rect l="l" t="t" r="r" b="b"/>
              <a:pathLst>
                <a:path w="12070080" h="585216">
                  <a:moveTo>
                    <a:pt x="0" y="0"/>
                  </a:moveTo>
                  <a:lnTo>
                    <a:pt x="12070080" y="0"/>
                  </a:lnTo>
                  <a:lnTo>
                    <a:pt x="12070080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1878" b="-351878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2070080" cy="62331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71777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Make a stronger case for investment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87755" y="4266438"/>
            <a:ext cx="1088898" cy="1088898"/>
            <a:chOff x="0" y="0"/>
            <a:chExt cx="1451864" cy="1451864"/>
          </a:xfrm>
        </p:grpSpPr>
        <p:sp>
          <p:nvSpPr>
            <p:cNvPr id="21" name="Freeform 21"/>
            <p:cNvSpPr/>
            <p:nvPr/>
          </p:nvSpPr>
          <p:spPr>
            <a:xfrm>
              <a:off x="12700" y="12700"/>
              <a:ext cx="1426464" cy="1426464"/>
            </a:xfrm>
            <a:custGeom>
              <a:avLst/>
              <a:gdLst/>
              <a:ahLst/>
              <a:cxnLst/>
              <a:rect l="l" t="t" r="r" b="b"/>
              <a:pathLst>
                <a:path w="1426464" h="1426464">
                  <a:moveTo>
                    <a:pt x="0" y="713232"/>
                  </a:moveTo>
                  <a:cubicBezTo>
                    <a:pt x="0" y="319278"/>
                    <a:pt x="319278" y="0"/>
                    <a:pt x="713232" y="0"/>
                  </a:cubicBezTo>
                  <a:cubicBezTo>
                    <a:pt x="1107186" y="0"/>
                    <a:pt x="1426464" y="319278"/>
                    <a:pt x="1426464" y="713232"/>
                  </a:cubicBezTo>
                  <a:cubicBezTo>
                    <a:pt x="1426464" y="1107186"/>
                    <a:pt x="1107186" y="1426464"/>
                    <a:pt x="713232" y="1426464"/>
                  </a:cubicBezTo>
                  <a:cubicBezTo>
                    <a:pt x="319278" y="1426464"/>
                    <a:pt x="0" y="1107186"/>
                    <a:pt x="0" y="713232"/>
                  </a:cubicBezTo>
                  <a:close/>
                </a:path>
              </a:pathLst>
            </a:custGeom>
            <a:solidFill>
              <a:srgbClr val="10B6BE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1451864" cy="1451864"/>
            </a:xfrm>
            <a:custGeom>
              <a:avLst/>
              <a:gdLst/>
              <a:ahLst/>
              <a:cxnLst/>
              <a:rect l="l" t="t" r="r" b="b"/>
              <a:pathLst>
                <a:path w="1451864" h="1451864">
                  <a:moveTo>
                    <a:pt x="0" y="725932"/>
                  </a:moveTo>
                  <a:cubicBezTo>
                    <a:pt x="0" y="324993"/>
                    <a:pt x="324993" y="0"/>
                    <a:pt x="725932" y="0"/>
                  </a:cubicBezTo>
                  <a:lnTo>
                    <a:pt x="725932" y="12700"/>
                  </a:lnTo>
                  <a:lnTo>
                    <a:pt x="725932" y="0"/>
                  </a:lnTo>
                  <a:cubicBezTo>
                    <a:pt x="1126871" y="0"/>
                    <a:pt x="1451864" y="324993"/>
                    <a:pt x="1451864" y="725932"/>
                  </a:cubicBezTo>
                  <a:lnTo>
                    <a:pt x="1439164" y="725932"/>
                  </a:lnTo>
                  <a:lnTo>
                    <a:pt x="1451864" y="725932"/>
                  </a:lnTo>
                  <a:cubicBezTo>
                    <a:pt x="1451864" y="1126871"/>
                    <a:pt x="1126871" y="1451864"/>
                    <a:pt x="725932" y="1451864"/>
                  </a:cubicBezTo>
                  <a:lnTo>
                    <a:pt x="725932" y="1439164"/>
                  </a:lnTo>
                  <a:lnTo>
                    <a:pt x="725932" y="1451864"/>
                  </a:lnTo>
                  <a:cubicBezTo>
                    <a:pt x="324993" y="1451864"/>
                    <a:pt x="0" y="1126871"/>
                    <a:pt x="0" y="725932"/>
                  </a:cubicBezTo>
                  <a:lnTo>
                    <a:pt x="12700" y="725932"/>
                  </a:lnTo>
                  <a:lnTo>
                    <a:pt x="25400" y="725932"/>
                  </a:lnTo>
                  <a:lnTo>
                    <a:pt x="12700" y="725932"/>
                  </a:lnTo>
                  <a:lnTo>
                    <a:pt x="0" y="725932"/>
                  </a:lnTo>
                  <a:moveTo>
                    <a:pt x="25400" y="725932"/>
                  </a:moveTo>
                  <a:cubicBezTo>
                    <a:pt x="25400" y="732917"/>
                    <a:pt x="19685" y="738632"/>
                    <a:pt x="12700" y="738632"/>
                  </a:cubicBezTo>
                  <a:cubicBezTo>
                    <a:pt x="5715" y="738632"/>
                    <a:pt x="0" y="732917"/>
                    <a:pt x="0" y="725932"/>
                  </a:cubicBezTo>
                  <a:cubicBezTo>
                    <a:pt x="0" y="718947"/>
                    <a:pt x="5715" y="713232"/>
                    <a:pt x="12700" y="713232"/>
                  </a:cubicBezTo>
                  <a:cubicBezTo>
                    <a:pt x="19685" y="713232"/>
                    <a:pt x="25400" y="718947"/>
                    <a:pt x="25400" y="725932"/>
                  </a:cubicBezTo>
                  <a:cubicBezTo>
                    <a:pt x="25400" y="1112774"/>
                    <a:pt x="339090" y="1426464"/>
                    <a:pt x="725932" y="1426464"/>
                  </a:cubicBezTo>
                  <a:cubicBezTo>
                    <a:pt x="1112774" y="1426464"/>
                    <a:pt x="1426464" y="1112774"/>
                    <a:pt x="1426464" y="725932"/>
                  </a:cubicBezTo>
                  <a:cubicBezTo>
                    <a:pt x="1426464" y="339090"/>
                    <a:pt x="1112774" y="25400"/>
                    <a:pt x="725932" y="25400"/>
                  </a:cubicBezTo>
                  <a:lnTo>
                    <a:pt x="725932" y="12700"/>
                  </a:lnTo>
                  <a:lnTo>
                    <a:pt x="725932" y="25400"/>
                  </a:lnTo>
                  <a:cubicBezTo>
                    <a:pt x="339090" y="25400"/>
                    <a:pt x="25400" y="339090"/>
                    <a:pt x="25400" y="7259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097280" y="4622292"/>
            <a:ext cx="1069848" cy="342900"/>
            <a:chOff x="0" y="0"/>
            <a:chExt cx="1426464" cy="4572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426464" cy="457200"/>
            </a:xfrm>
            <a:custGeom>
              <a:avLst/>
              <a:gdLst/>
              <a:ahLst/>
              <a:cxnLst/>
              <a:rect l="l" t="t" r="r" b="b"/>
              <a:pathLst>
                <a:path w="1426464" h="457200">
                  <a:moveTo>
                    <a:pt x="0" y="0"/>
                  </a:moveTo>
                  <a:lnTo>
                    <a:pt x="1426464" y="0"/>
                  </a:lnTo>
                  <a:lnTo>
                    <a:pt x="1426464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793" b="-10793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19050"/>
              <a:ext cx="1426464" cy="476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2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537460" y="4553712"/>
            <a:ext cx="4251960" cy="480060"/>
            <a:chOff x="0" y="0"/>
            <a:chExt cx="5669280" cy="64008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669280" cy="640080"/>
            </a:xfrm>
            <a:custGeom>
              <a:avLst/>
              <a:gdLst/>
              <a:ahLst/>
              <a:cxnLst/>
              <a:rect l="l" t="t" r="r" b="b"/>
              <a:pathLst>
                <a:path w="5669280" h="640080">
                  <a:moveTo>
                    <a:pt x="0" y="0"/>
                  </a:moveTo>
                  <a:lnTo>
                    <a:pt x="5669280" y="0"/>
                  </a:lnTo>
                  <a:lnTo>
                    <a:pt x="566928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2581" b="-122581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5669280" cy="6591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779"/>
                </a:lnSpc>
              </a:pPr>
              <a:r>
                <a:rPr lang="en-US" sz="315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Make better choices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789420" y="4594860"/>
            <a:ext cx="9052560" cy="438912"/>
            <a:chOff x="0" y="0"/>
            <a:chExt cx="12070080" cy="58521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2070080" cy="585216"/>
            </a:xfrm>
            <a:custGeom>
              <a:avLst/>
              <a:gdLst/>
              <a:ahLst/>
              <a:cxnLst/>
              <a:rect l="l" t="t" r="r" b="b"/>
              <a:pathLst>
                <a:path w="12070080" h="585216">
                  <a:moveTo>
                    <a:pt x="0" y="0"/>
                  </a:moveTo>
                  <a:lnTo>
                    <a:pt x="12070080" y="0"/>
                  </a:lnTo>
                  <a:lnTo>
                    <a:pt x="12070080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1878" b="-351878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12070080" cy="62331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71777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Learn what creates the biggest difference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87755" y="6411468"/>
            <a:ext cx="1088898" cy="1088898"/>
            <a:chOff x="0" y="0"/>
            <a:chExt cx="1451864" cy="1451864"/>
          </a:xfrm>
        </p:grpSpPr>
        <p:sp>
          <p:nvSpPr>
            <p:cNvPr id="33" name="Freeform 33"/>
            <p:cNvSpPr/>
            <p:nvPr/>
          </p:nvSpPr>
          <p:spPr>
            <a:xfrm>
              <a:off x="12700" y="12700"/>
              <a:ext cx="1426464" cy="1426464"/>
            </a:xfrm>
            <a:custGeom>
              <a:avLst/>
              <a:gdLst/>
              <a:ahLst/>
              <a:cxnLst/>
              <a:rect l="l" t="t" r="r" b="b"/>
              <a:pathLst>
                <a:path w="1426464" h="1426464">
                  <a:moveTo>
                    <a:pt x="0" y="713232"/>
                  </a:moveTo>
                  <a:cubicBezTo>
                    <a:pt x="0" y="319278"/>
                    <a:pt x="319278" y="0"/>
                    <a:pt x="713232" y="0"/>
                  </a:cubicBezTo>
                  <a:cubicBezTo>
                    <a:pt x="1107186" y="0"/>
                    <a:pt x="1426464" y="319278"/>
                    <a:pt x="1426464" y="713232"/>
                  </a:cubicBezTo>
                  <a:cubicBezTo>
                    <a:pt x="1426464" y="1107186"/>
                    <a:pt x="1107186" y="1426464"/>
                    <a:pt x="713232" y="1426464"/>
                  </a:cubicBezTo>
                  <a:cubicBezTo>
                    <a:pt x="319278" y="1426464"/>
                    <a:pt x="0" y="1107186"/>
                    <a:pt x="0" y="713232"/>
                  </a:cubicBezTo>
                  <a:close/>
                </a:path>
              </a:pathLst>
            </a:custGeom>
            <a:solidFill>
              <a:srgbClr val="1B874C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0" y="0"/>
              <a:ext cx="1451864" cy="1451864"/>
            </a:xfrm>
            <a:custGeom>
              <a:avLst/>
              <a:gdLst/>
              <a:ahLst/>
              <a:cxnLst/>
              <a:rect l="l" t="t" r="r" b="b"/>
              <a:pathLst>
                <a:path w="1451864" h="1451864">
                  <a:moveTo>
                    <a:pt x="0" y="725932"/>
                  </a:moveTo>
                  <a:cubicBezTo>
                    <a:pt x="0" y="324993"/>
                    <a:pt x="324993" y="0"/>
                    <a:pt x="725932" y="0"/>
                  </a:cubicBezTo>
                  <a:lnTo>
                    <a:pt x="725932" y="12700"/>
                  </a:lnTo>
                  <a:lnTo>
                    <a:pt x="725932" y="0"/>
                  </a:lnTo>
                  <a:cubicBezTo>
                    <a:pt x="1126871" y="0"/>
                    <a:pt x="1451864" y="324993"/>
                    <a:pt x="1451864" y="725932"/>
                  </a:cubicBezTo>
                  <a:lnTo>
                    <a:pt x="1439164" y="725932"/>
                  </a:lnTo>
                  <a:lnTo>
                    <a:pt x="1451864" y="725932"/>
                  </a:lnTo>
                  <a:cubicBezTo>
                    <a:pt x="1451864" y="1126871"/>
                    <a:pt x="1126871" y="1451864"/>
                    <a:pt x="725932" y="1451864"/>
                  </a:cubicBezTo>
                  <a:lnTo>
                    <a:pt x="725932" y="1439164"/>
                  </a:lnTo>
                  <a:lnTo>
                    <a:pt x="725932" y="1451864"/>
                  </a:lnTo>
                  <a:cubicBezTo>
                    <a:pt x="324993" y="1451864"/>
                    <a:pt x="0" y="1126871"/>
                    <a:pt x="0" y="725932"/>
                  </a:cubicBezTo>
                  <a:lnTo>
                    <a:pt x="12700" y="725932"/>
                  </a:lnTo>
                  <a:lnTo>
                    <a:pt x="25400" y="725932"/>
                  </a:lnTo>
                  <a:lnTo>
                    <a:pt x="12700" y="725932"/>
                  </a:lnTo>
                  <a:lnTo>
                    <a:pt x="0" y="725932"/>
                  </a:lnTo>
                  <a:moveTo>
                    <a:pt x="25400" y="725932"/>
                  </a:moveTo>
                  <a:cubicBezTo>
                    <a:pt x="25400" y="732917"/>
                    <a:pt x="19685" y="738632"/>
                    <a:pt x="12700" y="738632"/>
                  </a:cubicBezTo>
                  <a:cubicBezTo>
                    <a:pt x="5715" y="738632"/>
                    <a:pt x="0" y="732917"/>
                    <a:pt x="0" y="725932"/>
                  </a:cubicBezTo>
                  <a:cubicBezTo>
                    <a:pt x="0" y="718947"/>
                    <a:pt x="5715" y="713232"/>
                    <a:pt x="12700" y="713232"/>
                  </a:cubicBezTo>
                  <a:cubicBezTo>
                    <a:pt x="19685" y="713232"/>
                    <a:pt x="25400" y="718947"/>
                    <a:pt x="25400" y="725932"/>
                  </a:cubicBezTo>
                  <a:cubicBezTo>
                    <a:pt x="25400" y="1112774"/>
                    <a:pt x="339090" y="1426464"/>
                    <a:pt x="725932" y="1426464"/>
                  </a:cubicBezTo>
                  <a:cubicBezTo>
                    <a:pt x="1112774" y="1426464"/>
                    <a:pt x="1426464" y="1112774"/>
                    <a:pt x="1426464" y="725932"/>
                  </a:cubicBezTo>
                  <a:cubicBezTo>
                    <a:pt x="1426464" y="339090"/>
                    <a:pt x="1112774" y="25400"/>
                    <a:pt x="725932" y="25400"/>
                  </a:cubicBezTo>
                  <a:lnTo>
                    <a:pt x="725932" y="12700"/>
                  </a:lnTo>
                  <a:lnTo>
                    <a:pt x="725932" y="25400"/>
                  </a:lnTo>
                  <a:cubicBezTo>
                    <a:pt x="339090" y="25400"/>
                    <a:pt x="25400" y="339090"/>
                    <a:pt x="25400" y="7259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5" name="Group 35"/>
          <p:cNvGrpSpPr/>
          <p:nvPr/>
        </p:nvGrpSpPr>
        <p:grpSpPr>
          <a:xfrm>
            <a:off x="1097280" y="6748272"/>
            <a:ext cx="1069848" cy="342900"/>
            <a:chOff x="0" y="0"/>
            <a:chExt cx="1426464" cy="4572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26464" cy="457200"/>
            </a:xfrm>
            <a:custGeom>
              <a:avLst/>
              <a:gdLst/>
              <a:ahLst/>
              <a:cxnLst/>
              <a:rect l="l" t="t" r="r" b="b"/>
              <a:pathLst>
                <a:path w="1426464" h="457200">
                  <a:moveTo>
                    <a:pt x="0" y="0"/>
                  </a:moveTo>
                  <a:lnTo>
                    <a:pt x="1426464" y="0"/>
                  </a:lnTo>
                  <a:lnTo>
                    <a:pt x="1426464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793" b="-10793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1426464" cy="476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3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537460" y="6679692"/>
            <a:ext cx="4251960" cy="480060"/>
            <a:chOff x="0" y="0"/>
            <a:chExt cx="5669280" cy="64008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5669280" cy="640080"/>
            </a:xfrm>
            <a:custGeom>
              <a:avLst/>
              <a:gdLst/>
              <a:ahLst/>
              <a:cxnLst/>
              <a:rect l="l" t="t" r="r" b="b"/>
              <a:pathLst>
                <a:path w="5669280" h="640080">
                  <a:moveTo>
                    <a:pt x="0" y="0"/>
                  </a:moveTo>
                  <a:lnTo>
                    <a:pt x="5669280" y="0"/>
                  </a:lnTo>
                  <a:lnTo>
                    <a:pt x="566928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2581" b="-122581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5669280" cy="6591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779"/>
                </a:lnSpc>
              </a:pPr>
              <a:r>
                <a:rPr lang="en-US" sz="315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Tell the story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858000" y="6700266"/>
            <a:ext cx="9052560" cy="438912"/>
            <a:chOff x="0" y="0"/>
            <a:chExt cx="12070080" cy="58521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2070080" cy="585216"/>
            </a:xfrm>
            <a:custGeom>
              <a:avLst/>
              <a:gdLst/>
              <a:ahLst/>
              <a:cxnLst/>
              <a:rect l="l" t="t" r="r" b="b"/>
              <a:pathLst>
                <a:path w="12070080" h="585216">
                  <a:moveTo>
                    <a:pt x="0" y="0"/>
                  </a:moveTo>
                  <a:lnTo>
                    <a:pt x="12070080" y="0"/>
                  </a:lnTo>
                  <a:lnTo>
                    <a:pt x="12070080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1878" b="-351878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12070080" cy="62331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71777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Combine evidence with human experience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979295" y="8425815"/>
            <a:ext cx="14283690" cy="773430"/>
            <a:chOff x="0" y="0"/>
            <a:chExt cx="19044920" cy="1031240"/>
          </a:xfrm>
        </p:grpSpPr>
        <p:sp>
          <p:nvSpPr>
            <p:cNvPr id="45" name="Freeform 45"/>
            <p:cNvSpPr/>
            <p:nvPr/>
          </p:nvSpPr>
          <p:spPr>
            <a:xfrm>
              <a:off x="12700" y="12700"/>
              <a:ext cx="19019520" cy="1005840"/>
            </a:xfrm>
            <a:custGeom>
              <a:avLst/>
              <a:gdLst/>
              <a:ahLst/>
              <a:cxnLst/>
              <a:rect l="l" t="t" r="r" b="b"/>
              <a:pathLst>
                <a:path w="19019520" h="1005840">
                  <a:moveTo>
                    <a:pt x="0" y="167640"/>
                  </a:moveTo>
                  <a:cubicBezTo>
                    <a:pt x="0" y="75057"/>
                    <a:pt x="76835" y="0"/>
                    <a:pt x="171704" y="0"/>
                  </a:cubicBezTo>
                  <a:lnTo>
                    <a:pt x="18847815" y="0"/>
                  </a:lnTo>
                  <a:cubicBezTo>
                    <a:pt x="18942557" y="0"/>
                    <a:pt x="19019520" y="75057"/>
                    <a:pt x="19019520" y="167640"/>
                  </a:cubicBezTo>
                  <a:lnTo>
                    <a:pt x="19019520" y="838200"/>
                  </a:lnTo>
                  <a:cubicBezTo>
                    <a:pt x="19019520" y="930783"/>
                    <a:pt x="18942684" y="1005840"/>
                    <a:pt x="18847815" y="1005840"/>
                  </a:cubicBezTo>
                  <a:lnTo>
                    <a:pt x="171704" y="1005840"/>
                  </a:lnTo>
                  <a:cubicBezTo>
                    <a:pt x="76835" y="1005840"/>
                    <a:pt x="0" y="930783"/>
                    <a:pt x="0" y="838200"/>
                  </a:cubicBezTo>
                  <a:close/>
                </a:path>
              </a:pathLst>
            </a:custGeom>
            <a:solidFill>
              <a:srgbClr val="21214F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0" y="0"/>
              <a:ext cx="19044920" cy="1031240"/>
            </a:xfrm>
            <a:custGeom>
              <a:avLst/>
              <a:gdLst/>
              <a:ahLst/>
              <a:cxnLst/>
              <a:rect l="l" t="t" r="r" b="b"/>
              <a:pathLst>
                <a:path w="19044920" h="1031240">
                  <a:moveTo>
                    <a:pt x="0" y="180340"/>
                  </a:moveTo>
                  <a:cubicBezTo>
                    <a:pt x="0" y="80518"/>
                    <a:pt x="82804" y="0"/>
                    <a:pt x="184404" y="0"/>
                  </a:cubicBezTo>
                  <a:lnTo>
                    <a:pt x="18860515" y="0"/>
                  </a:lnTo>
                  <a:lnTo>
                    <a:pt x="18860515" y="12700"/>
                  </a:lnTo>
                  <a:lnTo>
                    <a:pt x="18860515" y="0"/>
                  </a:lnTo>
                  <a:cubicBezTo>
                    <a:pt x="18961988" y="0"/>
                    <a:pt x="19044920" y="80518"/>
                    <a:pt x="19044920" y="180340"/>
                  </a:cubicBezTo>
                  <a:lnTo>
                    <a:pt x="19032220" y="180340"/>
                  </a:lnTo>
                  <a:lnTo>
                    <a:pt x="19044920" y="180340"/>
                  </a:lnTo>
                  <a:lnTo>
                    <a:pt x="19044920" y="850900"/>
                  </a:lnTo>
                  <a:lnTo>
                    <a:pt x="19032220" y="850900"/>
                  </a:lnTo>
                  <a:lnTo>
                    <a:pt x="19044920" y="850900"/>
                  </a:lnTo>
                  <a:cubicBezTo>
                    <a:pt x="19044920" y="950722"/>
                    <a:pt x="18962115" y="1031240"/>
                    <a:pt x="18860515" y="1031240"/>
                  </a:cubicBezTo>
                  <a:lnTo>
                    <a:pt x="18860515" y="1018540"/>
                  </a:lnTo>
                  <a:lnTo>
                    <a:pt x="18860515" y="1031240"/>
                  </a:lnTo>
                  <a:lnTo>
                    <a:pt x="184404" y="1031240"/>
                  </a:lnTo>
                  <a:lnTo>
                    <a:pt x="184404" y="1018540"/>
                  </a:lnTo>
                  <a:lnTo>
                    <a:pt x="184404" y="1031240"/>
                  </a:lnTo>
                  <a:cubicBezTo>
                    <a:pt x="82804" y="1031240"/>
                    <a:pt x="0" y="950722"/>
                    <a:pt x="0" y="850900"/>
                  </a:cubicBezTo>
                  <a:lnTo>
                    <a:pt x="0" y="180340"/>
                  </a:lnTo>
                  <a:lnTo>
                    <a:pt x="12700" y="180340"/>
                  </a:lnTo>
                  <a:lnTo>
                    <a:pt x="0" y="180340"/>
                  </a:lnTo>
                  <a:moveTo>
                    <a:pt x="25400" y="180340"/>
                  </a:moveTo>
                  <a:lnTo>
                    <a:pt x="25400" y="850900"/>
                  </a:lnTo>
                  <a:lnTo>
                    <a:pt x="12700" y="850900"/>
                  </a:lnTo>
                  <a:lnTo>
                    <a:pt x="25400" y="850900"/>
                  </a:lnTo>
                  <a:cubicBezTo>
                    <a:pt x="25400" y="936244"/>
                    <a:pt x="96266" y="1005840"/>
                    <a:pt x="184404" y="1005840"/>
                  </a:cubicBezTo>
                  <a:lnTo>
                    <a:pt x="18860515" y="1005840"/>
                  </a:lnTo>
                  <a:cubicBezTo>
                    <a:pt x="18948527" y="1005840"/>
                    <a:pt x="19019520" y="936244"/>
                    <a:pt x="19019520" y="850900"/>
                  </a:cubicBezTo>
                  <a:lnTo>
                    <a:pt x="19019520" y="180340"/>
                  </a:lnTo>
                  <a:cubicBezTo>
                    <a:pt x="19019520" y="94996"/>
                    <a:pt x="18948654" y="25400"/>
                    <a:pt x="18860515" y="25400"/>
                  </a:cubicBezTo>
                  <a:lnTo>
                    <a:pt x="184404" y="25400"/>
                  </a:lnTo>
                  <a:lnTo>
                    <a:pt x="184404" y="12700"/>
                  </a:lnTo>
                  <a:lnTo>
                    <a:pt x="184404" y="25400"/>
                  </a:lnTo>
                  <a:cubicBezTo>
                    <a:pt x="96266" y="25400"/>
                    <a:pt x="25400" y="94996"/>
                    <a:pt x="25400" y="180340"/>
                  </a:cubicBezTo>
                  <a:close/>
                </a:path>
              </a:pathLst>
            </a:custGeom>
            <a:solidFill>
              <a:srgbClr val="21214F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2331720" y="8613648"/>
            <a:ext cx="13578840" cy="342900"/>
            <a:chOff x="0" y="0"/>
            <a:chExt cx="18105120" cy="4572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8105120" cy="457200"/>
            </a:xfrm>
            <a:custGeom>
              <a:avLst/>
              <a:gdLst/>
              <a:ahLst/>
              <a:cxnLst/>
              <a:rect l="l" t="t" r="r" b="b"/>
              <a:pathLst>
                <a:path w="18105120" h="457200">
                  <a:moveTo>
                    <a:pt x="0" y="0"/>
                  </a:moveTo>
                  <a:lnTo>
                    <a:pt x="18105120" y="0"/>
                  </a:lnTo>
                  <a:lnTo>
                    <a:pt x="18105120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21607" b="-721607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18105120" cy="4667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060"/>
                </a:lnSpc>
              </a:pPr>
              <a:r>
                <a:rPr lang="en-US" sz="255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What gets measured gets noticed. What gets noticed gets funded.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9893427"/>
            <a:ext cx="18306593" cy="403098"/>
            <a:chOff x="0" y="0"/>
            <a:chExt cx="24408790" cy="537464"/>
          </a:xfrm>
        </p:grpSpPr>
        <p:sp>
          <p:nvSpPr>
            <p:cNvPr id="3" name="Freeform 3"/>
            <p:cNvSpPr/>
            <p:nvPr/>
          </p:nvSpPr>
          <p:spPr>
            <a:xfrm>
              <a:off x="12700" y="12700"/>
              <a:ext cx="24383364" cy="512064"/>
            </a:xfrm>
            <a:custGeom>
              <a:avLst/>
              <a:gdLst/>
              <a:ahLst/>
              <a:cxnLst/>
              <a:rect l="l" t="t" r="r" b="b"/>
              <a:pathLst>
                <a:path w="24383364" h="512064">
                  <a:moveTo>
                    <a:pt x="0" y="0"/>
                  </a:moveTo>
                  <a:lnTo>
                    <a:pt x="24383364" y="0"/>
                  </a:lnTo>
                  <a:lnTo>
                    <a:pt x="24383364" y="512064"/>
                  </a:lnTo>
                  <a:lnTo>
                    <a:pt x="0" y="512064"/>
                  </a:lnTo>
                  <a:close/>
                </a:path>
              </a:pathLst>
            </a:custGeom>
            <a:solidFill>
              <a:srgbClr val="4F13E1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4408764" cy="537464"/>
            </a:xfrm>
            <a:custGeom>
              <a:avLst/>
              <a:gdLst/>
              <a:ahLst/>
              <a:cxnLst/>
              <a:rect l="l" t="t" r="r" b="b"/>
              <a:pathLst>
                <a:path w="24408764" h="537464">
                  <a:moveTo>
                    <a:pt x="12700" y="0"/>
                  </a:moveTo>
                  <a:lnTo>
                    <a:pt x="24396064" y="0"/>
                  </a:lnTo>
                  <a:cubicBezTo>
                    <a:pt x="24403050" y="0"/>
                    <a:pt x="24408764" y="5715"/>
                    <a:pt x="24408764" y="12700"/>
                  </a:cubicBezTo>
                  <a:lnTo>
                    <a:pt x="24408764" y="524764"/>
                  </a:lnTo>
                  <a:cubicBezTo>
                    <a:pt x="24408764" y="531749"/>
                    <a:pt x="24403050" y="537464"/>
                    <a:pt x="24396064" y="537464"/>
                  </a:cubicBezTo>
                  <a:lnTo>
                    <a:pt x="12700" y="537464"/>
                  </a:lnTo>
                  <a:cubicBezTo>
                    <a:pt x="5715" y="537464"/>
                    <a:pt x="0" y="531749"/>
                    <a:pt x="0" y="52476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24764"/>
                  </a:lnTo>
                  <a:lnTo>
                    <a:pt x="12700" y="524764"/>
                  </a:lnTo>
                  <a:lnTo>
                    <a:pt x="12700" y="512064"/>
                  </a:lnTo>
                  <a:lnTo>
                    <a:pt x="24396064" y="512064"/>
                  </a:lnTo>
                  <a:lnTo>
                    <a:pt x="24396064" y="524764"/>
                  </a:lnTo>
                  <a:lnTo>
                    <a:pt x="24383364" y="524764"/>
                  </a:lnTo>
                  <a:lnTo>
                    <a:pt x="24383364" y="12700"/>
                  </a:lnTo>
                  <a:lnTo>
                    <a:pt x="24396064" y="12700"/>
                  </a:lnTo>
                  <a:lnTo>
                    <a:pt x="2439606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F13E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754380" y="576072"/>
            <a:ext cx="16596360" cy="754380"/>
            <a:chOff x="0" y="0"/>
            <a:chExt cx="22128480" cy="1005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128480" cy="1005840"/>
            </a:xfrm>
            <a:custGeom>
              <a:avLst/>
              <a:gdLst/>
              <a:ahLst/>
              <a:cxnLst/>
              <a:rect l="l" t="t" r="r" b="b"/>
              <a:pathLst>
                <a:path w="22128480" h="1005840">
                  <a:moveTo>
                    <a:pt x="0" y="0"/>
                  </a:moveTo>
                  <a:lnTo>
                    <a:pt x="22128480" y="0"/>
                  </a:lnTo>
                  <a:lnTo>
                    <a:pt x="2212848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8670" b="-378670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2128480" cy="10248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A shared language for social value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95528" y="1440180"/>
            <a:ext cx="16184880" cy="732179"/>
            <a:chOff x="0" y="0"/>
            <a:chExt cx="21579840" cy="97623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79839" cy="976238"/>
            </a:xfrm>
            <a:custGeom>
              <a:avLst/>
              <a:gdLst/>
              <a:ahLst/>
              <a:cxnLst/>
              <a:rect l="l" t="t" r="r" b="b"/>
              <a:pathLst>
                <a:path w="21579839" h="976238">
                  <a:moveTo>
                    <a:pt x="0" y="0"/>
                  </a:moveTo>
                  <a:lnTo>
                    <a:pt x="21579839" y="0"/>
                  </a:lnTo>
                  <a:lnTo>
                    <a:pt x="21579839" y="976238"/>
                  </a:lnTo>
                  <a:lnTo>
                    <a:pt x="0" y="97623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97935" b="-363501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1579840" cy="10238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71777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Rail Social Value Framework helps the industry compare like with like. </a:t>
              </a:r>
            </a:p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717776"/>
                  </a:solidFill>
                  <a:latin typeface="Calibri (MS)"/>
                  <a:ea typeface="Calibri (MS)"/>
                  <a:cs typeface="Calibri (MS)"/>
                  <a:sym typeface="Calibri (MS)"/>
                  <a:hlinkClick r:id="rId3" tooltip="https://www.bing.com/ck/a?!&amp;&amp;p=cb2a154e9c7b2cb4694ffc28234e974dfb8361c78c13ca458db9d5952d055846JmltdHM9MTc5MTc2MzIwMA&amp;ptn=3&amp;ver=2&amp;hsh=4&amp;fclid=174f978e-c617-6840-29f7-80afc75e69c9&amp;u=a1aHR0cHM6Ly93d3cucmFpbGJ1c2luZXNzdWsuY29tL3Jzc2IvMjAyNi8xMC8wNi9zb2NpYWwtdmFsdWUtZnJhbWV3b3JrLWxhdW5jaGVkLXRvLWhlbHAtdGhlLXJhaWwtc2VjdG9yLW1lYXN1cmUtcG9zaXRpdmUtaW1wYWN0cy8&amp;ntb=1"/>
                </a:rPr>
                <a:t>It aims to help organisations measure and communicate the positive impacts they create beyond the railway.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50595" y="2802255"/>
            <a:ext cx="5280660" cy="3036570"/>
            <a:chOff x="0" y="0"/>
            <a:chExt cx="7040880" cy="4048760"/>
          </a:xfrm>
        </p:grpSpPr>
        <p:sp>
          <p:nvSpPr>
            <p:cNvPr id="12" name="Freeform 12"/>
            <p:cNvSpPr/>
            <p:nvPr/>
          </p:nvSpPr>
          <p:spPr>
            <a:xfrm>
              <a:off x="13720" y="12700"/>
              <a:ext cx="7013441" cy="4023360"/>
            </a:xfrm>
            <a:custGeom>
              <a:avLst/>
              <a:gdLst/>
              <a:ahLst/>
              <a:cxnLst/>
              <a:rect l="l" t="t" r="r" b="b"/>
              <a:pathLst>
                <a:path w="7013441" h="4023360">
                  <a:moveTo>
                    <a:pt x="0" y="0"/>
                  </a:moveTo>
                  <a:lnTo>
                    <a:pt x="4835048" y="0"/>
                  </a:lnTo>
                  <a:lnTo>
                    <a:pt x="7013441" y="2011680"/>
                  </a:lnTo>
                  <a:lnTo>
                    <a:pt x="4835048" y="4023360"/>
                  </a:lnTo>
                  <a:lnTo>
                    <a:pt x="0" y="4023360"/>
                  </a:lnTo>
                  <a:lnTo>
                    <a:pt x="2178392" y="2011680"/>
                  </a:lnTo>
                  <a:close/>
                </a:path>
              </a:pathLst>
            </a:custGeom>
            <a:solidFill>
              <a:srgbClr val="424395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51" y="0"/>
              <a:ext cx="7040829" cy="4048760"/>
            </a:xfrm>
            <a:custGeom>
              <a:avLst/>
              <a:gdLst/>
              <a:ahLst/>
              <a:cxnLst/>
              <a:rect l="l" t="t" r="r" b="b"/>
              <a:pathLst>
                <a:path w="7040829" h="4048760">
                  <a:moveTo>
                    <a:pt x="13669" y="0"/>
                  </a:moveTo>
                  <a:lnTo>
                    <a:pt x="4848717" y="0"/>
                  </a:lnTo>
                  <a:cubicBezTo>
                    <a:pt x="4852285" y="0"/>
                    <a:pt x="4855851" y="1397"/>
                    <a:pt x="4858458" y="3683"/>
                  </a:cubicBezTo>
                  <a:lnTo>
                    <a:pt x="7036850" y="2015363"/>
                  </a:lnTo>
                  <a:cubicBezTo>
                    <a:pt x="7039457" y="2017776"/>
                    <a:pt x="7040829" y="2020951"/>
                    <a:pt x="7040829" y="2024380"/>
                  </a:cubicBezTo>
                  <a:cubicBezTo>
                    <a:pt x="7040829" y="2027809"/>
                    <a:pt x="7039320" y="2030984"/>
                    <a:pt x="7036850" y="2033397"/>
                  </a:cubicBezTo>
                  <a:lnTo>
                    <a:pt x="4858458" y="4045077"/>
                  </a:lnTo>
                  <a:cubicBezTo>
                    <a:pt x="4855851" y="4047490"/>
                    <a:pt x="4852421" y="4048760"/>
                    <a:pt x="4848717" y="4048760"/>
                  </a:cubicBezTo>
                  <a:lnTo>
                    <a:pt x="13669" y="4048760"/>
                  </a:lnTo>
                  <a:cubicBezTo>
                    <a:pt x="8181" y="4048760"/>
                    <a:pt x="3104" y="4045712"/>
                    <a:pt x="1047" y="4040886"/>
                  </a:cubicBezTo>
                  <a:cubicBezTo>
                    <a:pt x="-940" y="4036060"/>
                    <a:pt x="86" y="4030726"/>
                    <a:pt x="4065" y="4027043"/>
                  </a:cubicBezTo>
                  <a:lnTo>
                    <a:pt x="2182457" y="2015363"/>
                  </a:lnTo>
                  <a:lnTo>
                    <a:pt x="2192198" y="2024380"/>
                  </a:lnTo>
                  <a:lnTo>
                    <a:pt x="2182457" y="2033397"/>
                  </a:lnTo>
                  <a:lnTo>
                    <a:pt x="3928" y="21717"/>
                  </a:lnTo>
                  <a:cubicBezTo>
                    <a:pt x="86" y="18034"/>
                    <a:pt x="-1067" y="12573"/>
                    <a:pt x="1047" y="7874"/>
                  </a:cubicBezTo>
                  <a:cubicBezTo>
                    <a:pt x="3242" y="3175"/>
                    <a:pt x="8181" y="0"/>
                    <a:pt x="13669" y="0"/>
                  </a:cubicBezTo>
                  <a:moveTo>
                    <a:pt x="13669" y="25400"/>
                  </a:moveTo>
                  <a:lnTo>
                    <a:pt x="13669" y="12700"/>
                  </a:lnTo>
                  <a:lnTo>
                    <a:pt x="23409" y="3683"/>
                  </a:lnTo>
                  <a:lnTo>
                    <a:pt x="2201802" y="2015363"/>
                  </a:lnTo>
                  <a:cubicBezTo>
                    <a:pt x="2204408" y="2017776"/>
                    <a:pt x="2205780" y="2020951"/>
                    <a:pt x="2205780" y="2024380"/>
                  </a:cubicBezTo>
                  <a:cubicBezTo>
                    <a:pt x="2205780" y="2027809"/>
                    <a:pt x="2204271" y="2030984"/>
                    <a:pt x="2201802" y="2033397"/>
                  </a:cubicBezTo>
                  <a:lnTo>
                    <a:pt x="23409" y="4045077"/>
                  </a:lnTo>
                  <a:lnTo>
                    <a:pt x="13669" y="4036060"/>
                  </a:lnTo>
                  <a:lnTo>
                    <a:pt x="13669" y="4023360"/>
                  </a:lnTo>
                  <a:lnTo>
                    <a:pt x="4848717" y="4023360"/>
                  </a:lnTo>
                  <a:lnTo>
                    <a:pt x="4848717" y="4036060"/>
                  </a:lnTo>
                  <a:lnTo>
                    <a:pt x="4838976" y="4027043"/>
                  </a:lnTo>
                  <a:lnTo>
                    <a:pt x="7017369" y="2015363"/>
                  </a:lnTo>
                  <a:lnTo>
                    <a:pt x="7027110" y="2024380"/>
                  </a:lnTo>
                  <a:lnTo>
                    <a:pt x="7017369" y="2033397"/>
                  </a:lnTo>
                  <a:lnTo>
                    <a:pt x="4838976" y="21717"/>
                  </a:lnTo>
                  <a:lnTo>
                    <a:pt x="4848717" y="12700"/>
                  </a:lnTo>
                  <a:lnTo>
                    <a:pt x="4848717" y="25400"/>
                  </a:lnTo>
                  <a:lnTo>
                    <a:pt x="13669" y="25400"/>
                  </a:lnTo>
                  <a:close/>
                </a:path>
              </a:pathLst>
            </a:custGeom>
            <a:solidFill>
              <a:srgbClr val="717776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2672715" y="4032088"/>
            <a:ext cx="3291840" cy="576904"/>
            <a:chOff x="0" y="0"/>
            <a:chExt cx="4389120" cy="76920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389120" cy="769206"/>
            </a:xfrm>
            <a:custGeom>
              <a:avLst/>
              <a:gdLst/>
              <a:ahLst/>
              <a:cxnLst/>
              <a:rect l="l" t="t" r="r" b="b"/>
              <a:pathLst>
                <a:path w="4389120" h="769206">
                  <a:moveTo>
                    <a:pt x="0" y="0"/>
                  </a:moveTo>
                  <a:lnTo>
                    <a:pt x="4389120" y="0"/>
                  </a:lnTo>
                  <a:lnTo>
                    <a:pt x="4389120" y="769206"/>
                  </a:lnTo>
                  <a:lnTo>
                    <a:pt x="0" y="76920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3632" b="-58732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4389120" cy="7882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19"/>
                </a:lnSpc>
              </a:pPr>
              <a:r>
                <a:rPr lang="en-US" sz="285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Different measures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231255" y="2802255"/>
            <a:ext cx="5093970" cy="3036570"/>
            <a:chOff x="0" y="0"/>
            <a:chExt cx="6791960" cy="4048760"/>
          </a:xfrm>
        </p:grpSpPr>
        <p:sp>
          <p:nvSpPr>
            <p:cNvPr id="18" name="Freeform 18"/>
            <p:cNvSpPr/>
            <p:nvPr/>
          </p:nvSpPr>
          <p:spPr>
            <a:xfrm>
              <a:off x="13235" y="12700"/>
              <a:ext cx="6765491" cy="4023360"/>
            </a:xfrm>
            <a:custGeom>
              <a:avLst/>
              <a:gdLst/>
              <a:ahLst/>
              <a:cxnLst/>
              <a:rect l="l" t="t" r="r" b="b"/>
              <a:pathLst>
                <a:path w="6765491" h="4023360">
                  <a:moveTo>
                    <a:pt x="0" y="0"/>
                  </a:moveTo>
                  <a:lnTo>
                    <a:pt x="4664112" y="0"/>
                  </a:lnTo>
                  <a:lnTo>
                    <a:pt x="6765491" y="2011680"/>
                  </a:lnTo>
                  <a:lnTo>
                    <a:pt x="4664112" y="4023360"/>
                  </a:lnTo>
                  <a:lnTo>
                    <a:pt x="0" y="4023360"/>
                  </a:lnTo>
                  <a:lnTo>
                    <a:pt x="2101378" y="2011680"/>
                  </a:lnTo>
                  <a:close/>
                </a:path>
              </a:pathLst>
            </a:custGeom>
            <a:solidFill>
              <a:srgbClr val="4F13E1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34" y="0"/>
              <a:ext cx="6791926" cy="4048760"/>
            </a:xfrm>
            <a:custGeom>
              <a:avLst/>
              <a:gdLst/>
              <a:ahLst/>
              <a:cxnLst/>
              <a:rect l="l" t="t" r="r" b="b"/>
              <a:pathLst>
                <a:path w="6791926" h="4048760">
                  <a:moveTo>
                    <a:pt x="13201" y="0"/>
                  </a:moveTo>
                  <a:lnTo>
                    <a:pt x="4677313" y="0"/>
                  </a:lnTo>
                  <a:cubicBezTo>
                    <a:pt x="4680754" y="0"/>
                    <a:pt x="4684195" y="1397"/>
                    <a:pt x="4686710" y="3683"/>
                  </a:cubicBezTo>
                  <a:lnTo>
                    <a:pt x="6788088" y="2015363"/>
                  </a:lnTo>
                  <a:cubicBezTo>
                    <a:pt x="6790603" y="2017776"/>
                    <a:pt x="6791926" y="2020951"/>
                    <a:pt x="6791926" y="2024380"/>
                  </a:cubicBezTo>
                  <a:cubicBezTo>
                    <a:pt x="6791926" y="2027809"/>
                    <a:pt x="6790471" y="2030984"/>
                    <a:pt x="6788088" y="2033397"/>
                  </a:cubicBezTo>
                  <a:lnTo>
                    <a:pt x="4686710" y="4045077"/>
                  </a:lnTo>
                  <a:cubicBezTo>
                    <a:pt x="4684195" y="4047490"/>
                    <a:pt x="4680886" y="4048760"/>
                    <a:pt x="4677313" y="4048760"/>
                  </a:cubicBezTo>
                  <a:lnTo>
                    <a:pt x="13201" y="4048760"/>
                  </a:lnTo>
                  <a:cubicBezTo>
                    <a:pt x="7907" y="4048760"/>
                    <a:pt x="3010" y="4045712"/>
                    <a:pt x="1025" y="4040886"/>
                  </a:cubicBezTo>
                  <a:cubicBezTo>
                    <a:pt x="-923" y="4036060"/>
                    <a:pt x="98" y="4030726"/>
                    <a:pt x="3936" y="4027043"/>
                  </a:cubicBezTo>
                  <a:lnTo>
                    <a:pt x="2105315" y="2015363"/>
                  </a:lnTo>
                  <a:lnTo>
                    <a:pt x="2114711" y="2024380"/>
                  </a:lnTo>
                  <a:lnTo>
                    <a:pt x="2105315" y="2033397"/>
                  </a:lnTo>
                  <a:lnTo>
                    <a:pt x="3804" y="21717"/>
                  </a:lnTo>
                  <a:cubicBezTo>
                    <a:pt x="98" y="18034"/>
                    <a:pt x="-1050" y="12573"/>
                    <a:pt x="1025" y="7874"/>
                  </a:cubicBezTo>
                  <a:cubicBezTo>
                    <a:pt x="3142" y="3175"/>
                    <a:pt x="7907" y="0"/>
                    <a:pt x="13201" y="0"/>
                  </a:cubicBezTo>
                  <a:moveTo>
                    <a:pt x="13201" y="25400"/>
                  </a:moveTo>
                  <a:lnTo>
                    <a:pt x="13201" y="12700"/>
                  </a:lnTo>
                  <a:lnTo>
                    <a:pt x="22597" y="3683"/>
                  </a:lnTo>
                  <a:lnTo>
                    <a:pt x="2123976" y="2015363"/>
                  </a:lnTo>
                  <a:cubicBezTo>
                    <a:pt x="2126490" y="2017776"/>
                    <a:pt x="2127813" y="2020951"/>
                    <a:pt x="2127813" y="2024380"/>
                  </a:cubicBezTo>
                  <a:cubicBezTo>
                    <a:pt x="2127813" y="2027809"/>
                    <a:pt x="2126358" y="2030984"/>
                    <a:pt x="2123976" y="2033397"/>
                  </a:cubicBezTo>
                  <a:lnTo>
                    <a:pt x="22597" y="4045077"/>
                  </a:lnTo>
                  <a:lnTo>
                    <a:pt x="13201" y="4036060"/>
                  </a:lnTo>
                  <a:lnTo>
                    <a:pt x="13201" y="4023360"/>
                  </a:lnTo>
                  <a:lnTo>
                    <a:pt x="4677313" y="4023360"/>
                  </a:lnTo>
                  <a:lnTo>
                    <a:pt x="4677313" y="4036060"/>
                  </a:lnTo>
                  <a:lnTo>
                    <a:pt x="4667917" y="4027043"/>
                  </a:lnTo>
                  <a:lnTo>
                    <a:pt x="6769295" y="2015363"/>
                  </a:lnTo>
                  <a:lnTo>
                    <a:pt x="6778692" y="2024380"/>
                  </a:lnTo>
                  <a:lnTo>
                    <a:pt x="6769295" y="2033397"/>
                  </a:lnTo>
                  <a:lnTo>
                    <a:pt x="4667916" y="21717"/>
                  </a:lnTo>
                  <a:lnTo>
                    <a:pt x="4677313" y="12700"/>
                  </a:lnTo>
                  <a:lnTo>
                    <a:pt x="4677313" y="25400"/>
                  </a:lnTo>
                  <a:lnTo>
                    <a:pt x="13201" y="25400"/>
                  </a:lnTo>
                  <a:close/>
                </a:path>
              </a:pathLst>
            </a:custGeom>
            <a:solidFill>
              <a:srgbClr val="4F13E1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7847457" y="4046220"/>
            <a:ext cx="3291840" cy="548640"/>
            <a:chOff x="0" y="0"/>
            <a:chExt cx="4389120" cy="7315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389120" cy="731520"/>
            </a:xfrm>
            <a:custGeom>
              <a:avLst/>
              <a:gdLst/>
              <a:ahLst/>
              <a:cxnLst/>
              <a:rect l="l" t="t" r="r" b="b"/>
              <a:pathLst>
                <a:path w="4389120" h="731520">
                  <a:moveTo>
                    <a:pt x="0" y="0"/>
                  </a:moveTo>
                  <a:lnTo>
                    <a:pt x="4389120" y="0"/>
                  </a:lnTo>
                  <a:lnTo>
                    <a:pt x="438912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6910" b="-6691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438912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19"/>
                </a:lnSpc>
              </a:pPr>
              <a:r>
                <a:rPr lang="en-US" sz="285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Shared framework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325225" y="2802255"/>
            <a:ext cx="5215838" cy="3036570"/>
            <a:chOff x="0" y="0"/>
            <a:chExt cx="6954450" cy="4048760"/>
          </a:xfrm>
        </p:grpSpPr>
        <p:sp>
          <p:nvSpPr>
            <p:cNvPr id="24" name="Freeform 24"/>
            <p:cNvSpPr/>
            <p:nvPr/>
          </p:nvSpPr>
          <p:spPr>
            <a:xfrm>
              <a:off x="13551" y="12700"/>
              <a:ext cx="6927348" cy="4023360"/>
            </a:xfrm>
            <a:custGeom>
              <a:avLst/>
              <a:gdLst/>
              <a:ahLst/>
              <a:cxnLst/>
              <a:rect l="l" t="t" r="r" b="b"/>
              <a:pathLst>
                <a:path w="6927348" h="4023360">
                  <a:moveTo>
                    <a:pt x="0" y="0"/>
                  </a:moveTo>
                  <a:lnTo>
                    <a:pt x="4775697" y="0"/>
                  </a:lnTo>
                  <a:lnTo>
                    <a:pt x="6927349" y="2011680"/>
                  </a:lnTo>
                  <a:lnTo>
                    <a:pt x="4775697" y="4023360"/>
                  </a:lnTo>
                  <a:lnTo>
                    <a:pt x="0" y="4023360"/>
                  </a:lnTo>
                  <a:lnTo>
                    <a:pt x="2151652" y="2011680"/>
                  </a:lnTo>
                  <a:close/>
                </a:path>
              </a:pathLst>
            </a:custGeom>
            <a:solidFill>
              <a:srgbClr val="0FB6BE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45" y="0"/>
              <a:ext cx="6954405" cy="4048760"/>
            </a:xfrm>
            <a:custGeom>
              <a:avLst/>
              <a:gdLst/>
              <a:ahLst/>
              <a:cxnLst/>
              <a:rect l="l" t="t" r="r" b="b"/>
              <a:pathLst>
                <a:path w="6954405" h="4048760">
                  <a:moveTo>
                    <a:pt x="13506" y="0"/>
                  </a:moveTo>
                  <a:lnTo>
                    <a:pt x="4789203" y="0"/>
                  </a:lnTo>
                  <a:cubicBezTo>
                    <a:pt x="4792726" y="0"/>
                    <a:pt x="4796249" y="1397"/>
                    <a:pt x="4798824" y="3683"/>
                  </a:cubicBezTo>
                  <a:lnTo>
                    <a:pt x="6950476" y="2015363"/>
                  </a:lnTo>
                  <a:cubicBezTo>
                    <a:pt x="6953051" y="2017776"/>
                    <a:pt x="6954406" y="2020951"/>
                    <a:pt x="6954406" y="2024380"/>
                  </a:cubicBezTo>
                  <a:cubicBezTo>
                    <a:pt x="6954406" y="2027809"/>
                    <a:pt x="6952915" y="2030984"/>
                    <a:pt x="6950476" y="2033397"/>
                  </a:cubicBezTo>
                  <a:lnTo>
                    <a:pt x="4798824" y="4045077"/>
                  </a:lnTo>
                  <a:cubicBezTo>
                    <a:pt x="4796249" y="4047490"/>
                    <a:pt x="4792861" y="4048760"/>
                    <a:pt x="4789203" y="4048760"/>
                  </a:cubicBezTo>
                  <a:lnTo>
                    <a:pt x="13506" y="4048760"/>
                  </a:lnTo>
                  <a:cubicBezTo>
                    <a:pt x="8086" y="4048760"/>
                    <a:pt x="3072" y="4045712"/>
                    <a:pt x="1039" y="4040886"/>
                  </a:cubicBezTo>
                  <a:cubicBezTo>
                    <a:pt x="-934" y="4036060"/>
                    <a:pt x="91" y="4030726"/>
                    <a:pt x="4020" y="4027043"/>
                  </a:cubicBezTo>
                  <a:lnTo>
                    <a:pt x="2155672" y="2015363"/>
                  </a:lnTo>
                  <a:lnTo>
                    <a:pt x="2165293" y="2024380"/>
                  </a:lnTo>
                  <a:lnTo>
                    <a:pt x="2155672" y="2033397"/>
                  </a:lnTo>
                  <a:lnTo>
                    <a:pt x="3885" y="21717"/>
                  </a:lnTo>
                  <a:cubicBezTo>
                    <a:pt x="91" y="18034"/>
                    <a:pt x="-1061" y="12573"/>
                    <a:pt x="1039" y="7874"/>
                  </a:cubicBezTo>
                  <a:cubicBezTo>
                    <a:pt x="3207" y="3175"/>
                    <a:pt x="8086" y="0"/>
                    <a:pt x="13506" y="0"/>
                  </a:cubicBezTo>
                  <a:moveTo>
                    <a:pt x="13506" y="25400"/>
                  </a:moveTo>
                  <a:lnTo>
                    <a:pt x="13506" y="12700"/>
                  </a:lnTo>
                  <a:lnTo>
                    <a:pt x="23127" y="3683"/>
                  </a:lnTo>
                  <a:lnTo>
                    <a:pt x="2174779" y="2015363"/>
                  </a:lnTo>
                  <a:cubicBezTo>
                    <a:pt x="2177354" y="2017776"/>
                    <a:pt x="2178709" y="2020951"/>
                    <a:pt x="2178709" y="2024380"/>
                  </a:cubicBezTo>
                  <a:cubicBezTo>
                    <a:pt x="2178709" y="2027809"/>
                    <a:pt x="2177218" y="2030984"/>
                    <a:pt x="2174779" y="2033397"/>
                  </a:cubicBezTo>
                  <a:lnTo>
                    <a:pt x="23127" y="4045077"/>
                  </a:lnTo>
                  <a:lnTo>
                    <a:pt x="13506" y="4036060"/>
                  </a:lnTo>
                  <a:lnTo>
                    <a:pt x="13506" y="4023360"/>
                  </a:lnTo>
                  <a:lnTo>
                    <a:pt x="4789203" y="4023360"/>
                  </a:lnTo>
                  <a:lnTo>
                    <a:pt x="4789203" y="4036060"/>
                  </a:lnTo>
                  <a:lnTo>
                    <a:pt x="4779581" y="4027043"/>
                  </a:lnTo>
                  <a:lnTo>
                    <a:pt x="6931233" y="2015363"/>
                  </a:lnTo>
                  <a:lnTo>
                    <a:pt x="6940855" y="2024380"/>
                  </a:lnTo>
                  <a:lnTo>
                    <a:pt x="6931233" y="2033397"/>
                  </a:lnTo>
                  <a:lnTo>
                    <a:pt x="4779581" y="21717"/>
                  </a:lnTo>
                  <a:lnTo>
                    <a:pt x="4789202" y="12700"/>
                  </a:lnTo>
                  <a:lnTo>
                    <a:pt x="4789202" y="25400"/>
                  </a:lnTo>
                  <a:lnTo>
                    <a:pt x="13506" y="25400"/>
                  </a:lnTo>
                  <a:close/>
                </a:path>
              </a:pathLst>
            </a:custGeom>
            <a:solidFill>
              <a:srgbClr val="10B6BE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2963525" y="4032088"/>
            <a:ext cx="3291840" cy="548640"/>
            <a:chOff x="0" y="0"/>
            <a:chExt cx="438912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389120" cy="731520"/>
            </a:xfrm>
            <a:custGeom>
              <a:avLst/>
              <a:gdLst/>
              <a:ahLst/>
              <a:cxnLst/>
              <a:rect l="l" t="t" r="r" b="b"/>
              <a:pathLst>
                <a:path w="4389120" h="731520">
                  <a:moveTo>
                    <a:pt x="0" y="0"/>
                  </a:moveTo>
                  <a:lnTo>
                    <a:pt x="4389120" y="0"/>
                  </a:lnTo>
                  <a:lnTo>
                    <a:pt x="438912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6910" b="-66910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438912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19"/>
                </a:lnSpc>
              </a:pPr>
              <a:r>
                <a:rPr lang="en-US" sz="285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Clearer decisions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50595" y="6833569"/>
            <a:ext cx="4408170" cy="595122"/>
            <a:chOff x="0" y="0"/>
            <a:chExt cx="5877560" cy="793496"/>
          </a:xfrm>
        </p:grpSpPr>
        <p:sp>
          <p:nvSpPr>
            <p:cNvPr id="30" name="Freeform 30"/>
            <p:cNvSpPr/>
            <p:nvPr/>
          </p:nvSpPr>
          <p:spPr>
            <a:xfrm>
              <a:off x="12700" y="12700"/>
              <a:ext cx="5852160" cy="768096"/>
            </a:xfrm>
            <a:custGeom>
              <a:avLst/>
              <a:gdLst/>
              <a:ahLst/>
              <a:cxnLst/>
              <a:rect l="l" t="t" r="r" b="b"/>
              <a:pathLst>
                <a:path w="5852160" h="768096">
                  <a:moveTo>
                    <a:pt x="0" y="146304"/>
                  </a:moveTo>
                  <a:cubicBezTo>
                    <a:pt x="0" y="65532"/>
                    <a:pt x="67437" y="0"/>
                    <a:pt x="150495" y="0"/>
                  </a:cubicBezTo>
                  <a:lnTo>
                    <a:pt x="5701665" y="0"/>
                  </a:lnTo>
                  <a:cubicBezTo>
                    <a:pt x="5784723" y="0"/>
                    <a:pt x="5852160" y="65532"/>
                    <a:pt x="5852160" y="146304"/>
                  </a:cubicBezTo>
                  <a:lnTo>
                    <a:pt x="5852160" y="621792"/>
                  </a:lnTo>
                  <a:cubicBezTo>
                    <a:pt x="5852160" y="702564"/>
                    <a:pt x="5784723" y="768096"/>
                    <a:pt x="5701665" y="768096"/>
                  </a:cubicBezTo>
                  <a:lnTo>
                    <a:pt x="150495" y="768096"/>
                  </a:lnTo>
                  <a:cubicBezTo>
                    <a:pt x="67437" y="768096"/>
                    <a:pt x="0" y="702564"/>
                    <a:pt x="0" y="621792"/>
                  </a:cubicBezTo>
                  <a:close/>
                </a:path>
              </a:pathLst>
            </a:custGeom>
            <a:solidFill>
              <a:srgbClr val="21214F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0" y="0"/>
              <a:ext cx="5877560" cy="793496"/>
            </a:xfrm>
            <a:custGeom>
              <a:avLst/>
              <a:gdLst/>
              <a:ahLst/>
              <a:cxnLst/>
              <a:rect l="l" t="t" r="r" b="b"/>
              <a:pathLst>
                <a:path w="5877560" h="793496">
                  <a:moveTo>
                    <a:pt x="0" y="159004"/>
                  </a:moveTo>
                  <a:cubicBezTo>
                    <a:pt x="0" y="70866"/>
                    <a:pt x="73406" y="0"/>
                    <a:pt x="163195" y="0"/>
                  </a:cubicBezTo>
                  <a:lnTo>
                    <a:pt x="5714365" y="0"/>
                  </a:lnTo>
                  <a:lnTo>
                    <a:pt x="5714365" y="12700"/>
                  </a:lnTo>
                  <a:lnTo>
                    <a:pt x="5714365" y="0"/>
                  </a:lnTo>
                  <a:cubicBezTo>
                    <a:pt x="5804154" y="0"/>
                    <a:pt x="5877560" y="70866"/>
                    <a:pt x="5877560" y="159004"/>
                  </a:cubicBezTo>
                  <a:lnTo>
                    <a:pt x="5864860" y="159004"/>
                  </a:lnTo>
                  <a:lnTo>
                    <a:pt x="5877560" y="159004"/>
                  </a:lnTo>
                  <a:lnTo>
                    <a:pt x="5877560" y="634492"/>
                  </a:lnTo>
                  <a:lnTo>
                    <a:pt x="5864860" y="634492"/>
                  </a:lnTo>
                  <a:lnTo>
                    <a:pt x="5877560" y="634492"/>
                  </a:lnTo>
                  <a:cubicBezTo>
                    <a:pt x="5877560" y="722630"/>
                    <a:pt x="5804154" y="793496"/>
                    <a:pt x="5714365" y="793496"/>
                  </a:cubicBezTo>
                  <a:lnTo>
                    <a:pt x="5714365" y="780796"/>
                  </a:lnTo>
                  <a:lnTo>
                    <a:pt x="5714365" y="793496"/>
                  </a:lnTo>
                  <a:lnTo>
                    <a:pt x="163195" y="793496"/>
                  </a:lnTo>
                  <a:lnTo>
                    <a:pt x="163195" y="780796"/>
                  </a:lnTo>
                  <a:lnTo>
                    <a:pt x="163195" y="793496"/>
                  </a:lnTo>
                  <a:cubicBezTo>
                    <a:pt x="73406" y="793496"/>
                    <a:pt x="0" y="722630"/>
                    <a:pt x="0" y="634492"/>
                  </a:cubicBezTo>
                  <a:lnTo>
                    <a:pt x="0" y="159004"/>
                  </a:lnTo>
                  <a:lnTo>
                    <a:pt x="12700" y="159004"/>
                  </a:lnTo>
                  <a:lnTo>
                    <a:pt x="0" y="159004"/>
                  </a:lnTo>
                  <a:moveTo>
                    <a:pt x="25400" y="159004"/>
                  </a:moveTo>
                  <a:lnTo>
                    <a:pt x="25400" y="634492"/>
                  </a:lnTo>
                  <a:lnTo>
                    <a:pt x="12700" y="634492"/>
                  </a:lnTo>
                  <a:lnTo>
                    <a:pt x="25400" y="634492"/>
                  </a:lnTo>
                  <a:cubicBezTo>
                    <a:pt x="25400" y="707898"/>
                    <a:pt x="86741" y="768096"/>
                    <a:pt x="163195" y="768096"/>
                  </a:cubicBezTo>
                  <a:lnTo>
                    <a:pt x="5714365" y="768096"/>
                  </a:lnTo>
                  <a:cubicBezTo>
                    <a:pt x="5790819" y="768096"/>
                    <a:pt x="5852160" y="707898"/>
                    <a:pt x="5852160" y="634492"/>
                  </a:cubicBezTo>
                  <a:lnTo>
                    <a:pt x="5852160" y="159004"/>
                  </a:lnTo>
                  <a:cubicBezTo>
                    <a:pt x="5852160" y="85598"/>
                    <a:pt x="5790819" y="25400"/>
                    <a:pt x="5714365" y="25400"/>
                  </a:cubicBezTo>
                  <a:lnTo>
                    <a:pt x="163195" y="25400"/>
                  </a:lnTo>
                  <a:lnTo>
                    <a:pt x="163195" y="12700"/>
                  </a:lnTo>
                  <a:lnTo>
                    <a:pt x="163195" y="25400"/>
                  </a:lnTo>
                  <a:cubicBezTo>
                    <a:pt x="86741" y="25400"/>
                    <a:pt x="25400" y="85598"/>
                    <a:pt x="25400" y="159004"/>
                  </a:cubicBezTo>
                  <a:close/>
                </a:path>
              </a:pathLst>
            </a:custGeom>
            <a:solidFill>
              <a:srgbClr val="21214F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069848" y="6980254"/>
            <a:ext cx="4169664" cy="301752"/>
            <a:chOff x="0" y="0"/>
            <a:chExt cx="5559552" cy="40233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5559552" cy="402336"/>
            </a:xfrm>
            <a:custGeom>
              <a:avLst/>
              <a:gdLst/>
              <a:ahLst/>
              <a:cxnLst/>
              <a:rect l="l" t="t" r="r" b="b"/>
              <a:pathLst>
                <a:path w="5559552" h="402336">
                  <a:moveTo>
                    <a:pt x="0" y="0"/>
                  </a:moveTo>
                  <a:lnTo>
                    <a:pt x="5559552" y="0"/>
                  </a:lnTo>
                  <a:lnTo>
                    <a:pt x="5559552" y="402336"/>
                  </a:lnTo>
                  <a:lnTo>
                    <a:pt x="0" y="4023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9247" b="-219247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5559552" cy="4309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6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Not a rulebook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6505575" y="6833569"/>
            <a:ext cx="4408170" cy="595122"/>
            <a:chOff x="0" y="0"/>
            <a:chExt cx="5877560" cy="793496"/>
          </a:xfrm>
        </p:grpSpPr>
        <p:sp>
          <p:nvSpPr>
            <p:cNvPr id="36" name="Freeform 36"/>
            <p:cNvSpPr/>
            <p:nvPr/>
          </p:nvSpPr>
          <p:spPr>
            <a:xfrm>
              <a:off x="12700" y="12700"/>
              <a:ext cx="5852160" cy="768096"/>
            </a:xfrm>
            <a:custGeom>
              <a:avLst/>
              <a:gdLst/>
              <a:ahLst/>
              <a:cxnLst/>
              <a:rect l="l" t="t" r="r" b="b"/>
              <a:pathLst>
                <a:path w="5852160" h="768096">
                  <a:moveTo>
                    <a:pt x="0" y="146304"/>
                  </a:moveTo>
                  <a:cubicBezTo>
                    <a:pt x="0" y="65532"/>
                    <a:pt x="67437" y="0"/>
                    <a:pt x="150495" y="0"/>
                  </a:cubicBezTo>
                  <a:lnTo>
                    <a:pt x="5701665" y="0"/>
                  </a:lnTo>
                  <a:cubicBezTo>
                    <a:pt x="5784723" y="0"/>
                    <a:pt x="5852160" y="65532"/>
                    <a:pt x="5852160" y="146304"/>
                  </a:cubicBezTo>
                  <a:lnTo>
                    <a:pt x="5852160" y="621792"/>
                  </a:lnTo>
                  <a:cubicBezTo>
                    <a:pt x="5852160" y="702564"/>
                    <a:pt x="5784723" y="768096"/>
                    <a:pt x="5701665" y="768096"/>
                  </a:cubicBezTo>
                  <a:lnTo>
                    <a:pt x="150495" y="768096"/>
                  </a:lnTo>
                  <a:cubicBezTo>
                    <a:pt x="67437" y="768096"/>
                    <a:pt x="0" y="702564"/>
                    <a:pt x="0" y="621792"/>
                  </a:cubicBezTo>
                  <a:close/>
                </a:path>
              </a:pathLst>
            </a:custGeom>
            <a:solidFill>
              <a:srgbClr val="1B874C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0" y="0"/>
              <a:ext cx="5877560" cy="793496"/>
            </a:xfrm>
            <a:custGeom>
              <a:avLst/>
              <a:gdLst/>
              <a:ahLst/>
              <a:cxnLst/>
              <a:rect l="l" t="t" r="r" b="b"/>
              <a:pathLst>
                <a:path w="5877560" h="793496">
                  <a:moveTo>
                    <a:pt x="0" y="159004"/>
                  </a:moveTo>
                  <a:cubicBezTo>
                    <a:pt x="0" y="70866"/>
                    <a:pt x="73406" y="0"/>
                    <a:pt x="163195" y="0"/>
                  </a:cubicBezTo>
                  <a:lnTo>
                    <a:pt x="5714365" y="0"/>
                  </a:lnTo>
                  <a:lnTo>
                    <a:pt x="5714365" y="12700"/>
                  </a:lnTo>
                  <a:lnTo>
                    <a:pt x="5714365" y="0"/>
                  </a:lnTo>
                  <a:cubicBezTo>
                    <a:pt x="5804154" y="0"/>
                    <a:pt x="5877560" y="70866"/>
                    <a:pt x="5877560" y="159004"/>
                  </a:cubicBezTo>
                  <a:lnTo>
                    <a:pt x="5864860" y="159004"/>
                  </a:lnTo>
                  <a:lnTo>
                    <a:pt x="5877560" y="159004"/>
                  </a:lnTo>
                  <a:lnTo>
                    <a:pt x="5877560" y="634492"/>
                  </a:lnTo>
                  <a:lnTo>
                    <a:pt x="5864860" y="634492"/>
                  </a:lnTo>
                  <a:lnTo>
                    <a:pt x="5877560" y="634492"/>
                  </a:lnTo>
                  <a:cubicBezTo>
                    <a:pt x="5877560" y="722630"/>
                    <a:pt x="5804154" y="793496"/>
                    <a:pt x="5714365" y="793496"/>
                  </a:cubicBezTo>
                  <a:lnTo>
                    <a:pt x="5714365" y="780796"/>
                  </a:lnTo>
                  <a:lnTo>
                    <a:pt x="5714365" y="793496"/>
                  </a:lnTo>
                  <a:lnTo>
                    <a:pt x="163195" y="793496"/>
                  </a:lnTo>
                  <a:lnTo>
                    <a:pt x="163195" y="780796"/>
                  </a:lnTo>
                  <a:lnTo>
                    <a:pt x="163195" y="793496"/>
                  </a:lnTo>
                  <a:cubicBezTo>
                    <a:pt x="73406" y="793496"/>
                    <a:pt x="0" y="722630"/>
                    <a:pt x="0" y="634492"/>
                  </a:cubicBezTo>
                  <a:lnTo>
                    <a:pt x="0" y="159004"/>
                  </a:lnTo>
                  <a:lnTo>
                    <a:pt x="12700" y="159004"/>
                  </a:lnTo>
                  <a:lnTo>
                    <a:pt x="0" y="159004"/>
                  </a:lnTo>
                  <a:moveTo>
                    <a:pt x="25400" y="159004"/>
                  </a:moveTo>
                  <a:lnTo>
                    <a:pt x="25400" y="634492"/>
                  </a:lnTo>
                  <a:lnTo>
                    <a:pt x="12700" y="634492"/>
                  </a:lnTo>
                  <a:lnTo>
                    <a:pt x="25400" y="634492"/>
                  </a:lnTo>
                  <a:cubicBezTo>
                    <a:pt x="25400" y="707898"/>
                    <a:pt x="86741" y="768096"/>
                    <a:pt x="163195" y="768096"/>
                  </a:cubicBezTo>
                  <a:lnTo>
                    <a:pt x="5714365" y="768096"/>
                  </a:lnTo>
                  <a:cubicBezTo>
                    <a:pt x="5790819" y="768096"/>
                    <a:pt x="5852160" y="707898"/>
                    <a:pt x="5852160" y="634492"/>
                  </a:cubicBezTo>
                  <a:lnTo>
                    <a:pt x="5852160" y="159004"/>
                  </a:lnTo>
                  <a:cubicBezTo>
                    <a:pt x="5852160" y="85598"/>
                    <a:pt x="5790819" y="25400"/>
                    <a:pt x="5714365" y="25400"/>
                  </a:cubicBezTo>
                  <a:lnTo>
                    <a:pt x="163195" y="25400"/>
                  </a:lnTo>
                  <a:lnTo>
                    <a:pt x="163195" y="12700"/>
                  </a:lnTo>
                  <a:lnTo>
                    <a:pt x="163195" y="25400"/>
                  </a:lnTo>
                  <a:cubicBezTo>
                    <a:pt x="86741" y="25400"/>
                    <a:pt x="25400" y="85598"/>
                    <a:pt x="25400" y="159004"/>
                  </a:cubicBezTo>
                  <a:close/>
                </a:path>
              </a:pathLst>
            </a:custGeom>
            <a:solidFill>
              <a:srgbClr val="1B874C"/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6624828" y="6980254"/>
            <a:ext cx="4169664" cy="301752"/>
            <a:chOff x="0" y="0"/>
            <a:chExt cx="5559552" cy="40233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5559552" cy="402336"/>
            </a:xfrm>
            <a:custGeom>
              <a:avLst/>
              <a:gdLst/>
              <a:ahLst/>
              <a:cxnLst/>
              <a:rect l="l" t="t" r="r" b="b"/>
              <a:pathLst>
                <a:path w="5559552" h="402336">
                  <a:moveTo>
                    <a:pt x="0" y="0"/>
                  </a:moveTo>
                  <a:lnTo>
                    <a:pt x="5559552" y="0"/>
                  </a:lnTo>
                  <a:lnTo>
                    <a:pt x="5559552" y="402336"/>
                  </a:lnTo>
                  <a:lnTo>
                    <a:pt x="0" y="4023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9247" b="-219247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28575"/>
              <a:ext cx="5559552" cy="4309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6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Built together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2060555" y="6833569"/>
            <a:ext cx="4408170" cy="595122"/>
            <a:chOff x="0" y="0"/>
            <a:chExt cx="5877560" cy="793496"/>
          </a:xfrm>
        </p:grpSpPr>
        <p:sp>
          <p:nvSpPr>
            <p:cNvPr id="42" name="Freeform 42"/>
            <p:cNvSpPr/>
            <p:nvPr/>
          </p:nvSpPr>
          <p:spPr>
            <a:xfrm>
              <a:off x="12700" y="12700"/>
              <a:ext cx="5852160" cy="768096"/>
            </a:xfrm>
            <a:custGeom>
              <a:avLst/>
              <a:gdLst/>
              <a:ahLst/>
              <a:cxnLst/>
              <a:rect l="l" t="t" r="r" b="b"/>
              <a:pathLst>
                <a:path w="5852160" h="768096">
                  <a:moveTo>
                    <a:pt x="0" y="146304"/>
                  </a:moveTo>
                  <a:cubicBezTo>
                    <a:pt x="0" y="65532"/>
                    <a:pt x="67437" y="0"/>
                    <a:pt x="150495" y="0"/>
                  </a:cubicBezTo>
                  <a:lnTo>
                    <a:pt x="5701665" y="0"/>
                  </a:lnTo>
                  <a:cubicBezTo>
                    <a:pt x="5784723" y="0"/>
                    <a:pt x="5852160" y="65532"/>
                    <a:pt x="5852160" y="146304"/>
                  </a:cubicBezTo>
                  <a:lnTo>
                    <a:pt x="5852160" y="621792"/>
                  </a:lnTo>
                  <a:cubicBezTo>
                    <a:pt x="5852160" y="702564"/>
                    <a:pt x="5784723" y="768096"/>
                    <a:pt x="5701665" y="768096"/>
                  </a:cubicBezTo>
                  <a:lnTo>
                    <a:pt x="150495" y="768096"/>
                  </a:lnTo>
                  <a:cubicBezTo>
                    <a:pt x="67437" y="768096"/>
                    <a:pt x="0" y="702564"/>
                    <a:pt x="0" y="621792"/>
                  </a:cubicBezTo>
                  <a:close/>
                </a:path>
              </a:pathLst>
            </a:custGeom>
            <a:solidFill>
              <a:srgbClr val="E56542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0" y="0"/>
              <a:ext cx="5877560" cy="793496"/>
            </a:xfrm>
            <a:custGeom>
              <a:avLst/>
              <a:gdLst/>
              <a:ahLst/>
              <a:cxnLst/>
              <a:rect l="l" t="t" r="r" b="b"/>
              <a:pathLst>
                <a:path w="5877560" h="793496">
                  <a:moveTo>
                    <a:pt x="0" y="159004"/>
                  </a:moveTo>
                  <a:cubicBezTo>
                    <a:pt x="0" y="70866"/>
                    <a:pt x="73406" y="0"/>
                    <a:pt x="163195" y="0"/>
                  </a:cubicBezTo>
                  <a:lnTo>
                    <a:pt x="5714365" y="0"/>
                  </a:lnTo>
                  <a:lnTo>
                    <a:pt x="5714365" y="12700"/>
                  </a:lnTo>
                  <a:lnTo>
                    <a:pt x="5714365" y="0"/>
                  </a:lnTo>
                  <a:cubicBezTo>
                    <a:pt x="5804154" y="0"/>
                    <a:pt x="5877560" y="70866"/>
                    <a:pt x="5877560" y="159004"/>
                  </a:cubicBezTo>
                  <a:lnTo>
                    <a:pt x="5864860" y="159004"/>
                  </a:lnTo>
                  <a:lnTo>
                    <a:pt x="5877560" y="159004"/>
                  </a:lnTo>
                  <a:lnTo>
                    <a:pt x="5877560" y="634492"/>
                  </a:lnTo>
                  <a:lnTo>
                    <a:pt x="5864860" y="634492"/>
                  </a:lnTo>
                  <a:lnTo>
                    <a:pt x="5877560" y="634492"/>
                  </a:lnTo>
                  <a:cubicBezTo>
                    <a:pt x="5877560" y="722630"/>
                    <a:pt x="5804154" y="793496"/>
                    <a:pt x="5714365" y="793496"/>
                  </a:cubicBezTo>
                  <a:lnTo>
                    <a:pt x="5714365" y="780796"/>
                  </a:lnTo>
                  <a:lnTo>
                    <a:pt x="5714365" y="793496"/>
                  </a:lnTo>
                  <a:lnTo>
                    <a:pt x="163195" y="793496"/>
                  </a:lnTo>
                  <a:lnTo>
                    <a:pt x="163195" y="780796"/>
                  </a:lnTo>
                  <a:lnTo>
                    <a:pt x="163195" y="793496"/>
                  </a:lnTo>
                  <a:cubicBezTo>
                    <a:pt x="73406" y="793496"/>
                    <a:pt x="0" y="722630"/>
                    <a:pt x="0" y="634492"/>
                  </a:cubicBezTo>
                  <a:lnTo>
                    <a:pt x="0" y="159004"/>
                  </a:lnTo>
                  <a:lnTo>
                    <a:pt x="12700" y="159004"/>
                  </a:lnTo>
                  <a:lnTo>
                    <a:pt x="0" y="159004"/>
                  </a:lnTo>
                  <a:moveTo>
                    <a:pt x="25400" y="159004"/>
                  </a:moveTo>
                  <a:lnTo>
                    <a:pt x="25400" y="634492"/>
                  </a:lnTo>
                  <a:lnTo>
                    <a:pt x="12700" y="634492"/>
                  </a:lnTo>
                  <a:lnTo>
                    <a:pt x="25400" y="634492"/>
                  </a:lnTo>
                  <a:cubicBezTo>
                    <a:pt x="25400" y="707898"/>
                    <a:pt x="86741" y="768096"/>
                    <a:pt x="163195" y="768096"/>
                  </a:cubicBezTo>
                  <a:lnTo>
                    <a:pt x="5714365" y="768096"/>
                  </a:lnTo>
                  <a:cubicBezTo>
                    <a:pt x="5790819" y="768096"/>
                    <a:pt x="5852160" y="707898"/>
                    <a:pt x="5852160" y="634492"/>
                  </a:cubicBezTo>
                  <a:lnTo>
                    <a:pt x="5852160" y="159004"/>
                  </a:lnTo>
                  <a:cubicBezTo>
                    <a:pt x="5852160" y="85598"/>
                    <a:pt x="5790819" y="25400"/>
                    <a:pt x="5714365" y="25400"/>
                  </a:cubicBezTo>
                  <a:lnTo>
                    <a:pt x="163195" y="25400"/>
                  </a:lnTo>
                  <a:lnTo>
                    <a:pt x="163195" y="12700"/>
                  </a:lnTo>
                  <a:lnTo>
                    <a:pt x="163195" y="25400"/>
                  </a:lnTo>
                  <a:cubicBezTo>
                    <a:pt x="86741" y="25400"/>
                    <a:pt x="25400" y="85598"/>
                    <a:pt x="25400" y="159004"/>
                  </a:cubicBezTo>
                  <a:close/>
                </a:path>
              </a:pathLst>
            </a:custGeom>
            <a:solidFill>
              <a:srgbClr val="E56542"/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12179808" y="6980254"/>
            <a:ext cx="4169664" cy="301752"/>
            <a:chOff x="0" y="0"/>
            <a:chExt cx="5559552" cy="402336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5559552" cy="402336"/>
            </a:xfrm>
            <a:custGeom>
              <a:avLst/>
              <a:gdLst/>
              <a:ahLst/>
              <a:cxnLst/>
              <a:rect l="l" t="t" r="r" b="b"/>
              <a:pathLst>
                <a:path w="5559552" h="402336">
                  <a:moveTo>
                    <a:pt x="0" y="0"/>
                  </a:moveTo>
                  <a:lnTo>
                    <a:pt x="5559552" y="0"/>
                  </a:lnTo>
                  <a:lnTo>
                    <a:pt x="5559552" y="402336"/>
                  </a:lnTo>
                  <a:lnTo>
                    <a:pt x="0" y="4023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9247" b="-219247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28575"/>
              <a:ext cx="5559552" cy="4309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6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Designed for action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9893427"/>
            <a:ext cx="18306593" cy="403098"/>
            <a:chOff x="0" y="0"/>
            <a:chExt cx="24408790" cy="537464"/>
          </a:xfrm>
        </p:grpSpPr>
        <p:sp>
          <p:nvSpPr>
            <p:cNvPr id="3" name="Freeform 3"/>
            <p:cNvSpPr/>
            <p:nvPr/>
          </p:nvSpPr>
          <p:spPr>
            <a:xfrm>
              <a:off x="12700" y="12700"/>
              <a:ext cx="24383364" cy="512064"/>
            </a:xfrm>
            <a:custGeom>
              <a:avLst/>
              <a:gdLst/>
              <a:ahLst/>
              <a:cxnLst/>
              <a:rect l="l" t="t" r="r" b="b"/>
              <a:pathLst>
                <a:path w="24383364" h="512064">
                  <a:moveTo>
                    <a:pt x="0" y="0"/>
                  </a:moveTo>
                  <a:lnTo>
                    <a:pt x="24383364" y="0"/>
                  </a:lnTo>
                  <a:lnTo>
                    <a:pt x="24383364" y="512064"/>
                  </a:lnTo>
                  <a:lnTo>
                    <a:pt x="0" y="512064"/>
                  </a:lnTo>
                  <a:close/>
                </a:path>
              </a:pathLst>
            </a:custGeom>
            <a:solidFill>
              <a:srgbClr val="4F13E1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4408764" cy="537464"/>
            </a:xfrm>
            <a:custGeom>
              <a:avLst/>
              <a:gdLst/>
              <a:ahLst/>
              <a:cxnLst/>
              <a:rect l="l" t="t" r="r" b="b"/>
              <a:pathLst>
                <a:path w="24408764" h="537464">
                  <a:moveTo>
                    <a:pt x="12700" y="0"/>
                  </a:moveTo>
                  <a:lnTo>
                    <a:pt x="24396064" y="0"/>
                  </a:lnTo>
                  <a:cubicBezTo>
                    <a:pt x="24403050" y="0"/>
                    <a:pt x="24408764" y="5715"/>
                    <a:pt x="24408764" y="12700"/>
                  </a:cubicBezTo>
                  <a:lnTo>
                    <a:pt x="24408764" y="524764"/>
                  </a:lnTo>
                  <a:cubicBezTo>
                    <a:pt x="24408764" y="531749"/>
                    <a:pt x="24403050" y="537464"/>
                    <a:pt x="24396064" y="537464"/>
                  </a:cubicBezTo>
                  <a:lnTo>
                    <a:pt x="12700" y="537464"/>
                  </a:lnTo>
                  <a:cubicBezTo>
                    <a:pt x="5715" y="537464"/>
                    <a:pt x="0" y="531749"/>
                    <a:pt x="0" y="52476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24764"/>
                  </a:lnTo>
                  <a:lnTo>
                    <a:pt x="12700" y="524764"/>
                  </a:lnTo>
                  <a:lnTo>
                    <a:pt x="12700" y="512064"/>
                  </a:lnTo>
                  <a:lnTo>
                    <a:pt x="24396064" y="512064"/>
                  </a:lnTo>
                  <a:lnTo>
                    <a:pt x="24396064" y="524764"/>
                  </a:lnTo>
                  <a:lnTo>
                    <a:pt x="24383364" y="524764"/>
                  </a:lnTo>
                  <a:lnTo>
                    <a:pt x="24383364" y="12700"/>
                  </a:lnTo>
                  <a:lnTo>
                    <a:pt x="24396064" y="12700"/>
                  </a:lnTo>
                  <a:lnTo>
                    <a:pt x="2439606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F13E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754380" y="576072"/>
            <a:ext cx="16596360" cy="754380"/>
            <a:chOff x="0" y="0"/>
            <a:chExt cx="22128480" cy="1005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128480" cy="1005840"/>
            </a:xfrm>
            <a:custGeom>
              <a:avLst/>
              <a:gdLst/>
              <a:ahLst/>
              <a:cxnLst/>
              <a:rect l="l" t="t" r="r" b="b"/>
              <a:pathLst>
                <a:path w="22128480" h="1005840">
                  <a:moveTo>
                    <a:pt x="0" y="0"/>
                  </a:moveTo>
                  <a:lnTo>
                    <a:pt x="22128480" y="0"/>
                  </a:lnTo>
                  <a:lnTo>
                    <a:pt x="2212848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8670" b="-378670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2128480" cy="10248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Community rail already creates social value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72490" y="2106930"/>
            <a:ext cx="5044440" cy="2644140"/>
            <a:chOff x="0" y="0"/>
            <a:chExt cx="6725920" cy="3525520"/>
          </a:xfrm>
        </p:grpSpPr>
        <p:sp>
          <p:nvSpPr>
            <p:cNvPr id="9" name="Freeform 9"/>
            <p:cNvSpPr/>
            <p:nvPr/>
          </p:nvSpPr>
          <p:spPr>
            <a:xfrm>
              <a:off x="25400" y="25400"/>
              <a:ext cx="6675120" cy="3474720"/>
            </a:xfrm>
            <a:custGeom>
              <a:avLst/>
              <a:gdLst/>
              <a:ahLst/>
              <a:cxnLst/>
              <a:rect l="l" t="t" r="r" b="b"/>
              <a:pathLst>
                <a:path w="6675120" h="3474720">
                  <a:moveTo>
                    <a:pt x="0" y="579120"/>
                  </a:moveTo>
                  <a:cubicBezTo>
                    <a:pt x="0" y="259334"/>
                    <a:pt x="261112" y="0"/>
                    <a:pt x="583184" y="0"/>
                  </a:cubicBezTo>
                  <a:lnTo>
                    <a:pt x="6091936" y="0"/>
                  </a:lnTo>
                  <a:cubicBezTo>
                    <a:pt x="6414008" y="0"/>
                    <a:pt x="6675120" y="259334"/>
                    <a:pt x="6675120" y="579120"/>
                  </a:cubicBezTo>
                  <a:lnTo>
                    <a:pt x="6675120" y="2895600"/>
                  </a:lnTo>
                  <a:cubicBezTo>
                    <a:pt x="6675120" y="3215386"/>
                    <a:pt x="6414008" y="3474720"/>
                    <a:pt x="6091936" y="3474720"/>
                  </a:cubicBezTo>
                  <a:lnTo>
                    <a:pt x="583184" y="3474720"/>
                  </a:lnTo>
                  <a:cubicBezTo>
                    <a:pt x="261112" y="3474720"/>
                    <a:pt x="0" y="3215386"/>
                    <a:pt x="0" y="2895600"/>
                  </a:cubicBezTo>
                  <a:close/>
                </a:path>
              </a:pathLst>
            </a:custGeom>
            <a:solidFill>
              <a:srgbClr val="E1EAE8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6725920" cy="3525520"/>
            </a:xfrm>
            <a:custGeom>
              <a:avLst/>
              <a:gdLst/>
              <a:ahLst/>
              <a:cxnLst/>
              <a:rect l="l" t="t" r="r" b="b"/>
              <a:pathLst>
                <a:path w="6725920" h="3525520">
                  <a:moveTo>
                    <a:pt x="0" y="604520"/>
                  </a:moveTo>
                  <a:cubicBezTo>
                    <a:pt x="0" y="270510"/>
                    <a:pt x="272669" y="0"/>
                    <a:pt x="608584" y="0"/>
                  </a:cubicBezTo>
                  <a:lnTo>
                    <a:pt x="6117336" y="0"/>
                  </a:lnTo>
                  <a:lnTo>
                    <a:pt x="6117336" y="25400"/>
                  </a:lnTo>
                  <a:lnTo>
                    <a:pt x="6117336" y="0"/>
                  </a:lnTo>
                  <a:cubicBezTo>
                    <a:pt x="6453251" y="0"/>
                    <a:pt x="6725920" y="270510"/>
                    <a:pt x="6725920" y="604520"/>
                  </a:cubicBezTo>
                  <a:lnTo>
                    <a:pt x="6700520" y="604520"/>
                  </a:lnTo>
                  <a:lnTo>
                    <a:pt x="6725920" y="604520"/>
                  </a:lnTo>
                  <a:lnTo>
                    <a:pt x="6725920" y="2921000"/>
                  </a:lnTo>
                  <a:lnTo>
                    <a:pt x="6700520" y="2921000"/>
                  </a:lnTo>
                  <a:lnTo>
                    <a:pt x="6725920" y="2921000"/>
                  </a:lnTo>
                  <a:cubicBezTo>
                    <a:pt x="6725920" y="3255010"/>
                    <a:pt x="6453251" y="3525520"/>
                    <a:pt x="6117336" y="3525520"/>
                  </a:cubicBezTo>
                  <a:lnTo>
                    <a:pt x="6117336" y="3500120"/>
                  </a:lnTo>
                  <a:lnTo>
                    <a:pt x="6117336" y="3525520"/>
                  </a:lnTo>
                  <a:lnTo>
                    <a:pt x="608584" y="3525520"/>
                  </a:lnTo>
                  <a:lnTo>
                    <a:pt x="608584" y="3500120"/>
                  </a:lnTo>
                  <a:lnTo>
                    <a:pt x="608584" y="3525520"/>
                  </a:lnTo>
                  <a:cubicBezTo>
                    <a:pt x="272669" y="3525520"/>
                    <a:pt x="0" y="3255010"/>
                    <a:pt x="0" y="2921000"/>
                  </a:cubicBezTo>
                  <a:lnTo>
                    <a:pt x="0" y="604520"/>
                  </a:lnTo>
                  <a:lnTo>
                    <a:pt x="25400" y="604520"/>
                  </a:lnTo>
                  <a:lnTo>
                    <a:pt x="0" y="604520"/>
                  </a:lnTo>
                  <a:moveTo>
                    <a:pt x="50800" y="604520"/>
                  </a:moveTo>
                  <a:lnTo>
                    <a:pt x="50800" y="2921000"/>
                  </a:lnTo>
                  <a:lnTo>
                    <a:pt x="25400" y="2921000"/>
                  </a:lnTo>
                  <a:lnTo>
                    <a:pt x="50800" y="2921000"/>
                  </a:lnTo>
                  <a:cubicBezTo>
                    <a:pt x="50800" y="3226689"/>
                    <a:pt x="300355" y="3474720"/>
                    <a:pt x="608584" y="3474720"/>
                  </a:cubicBezTo>
                  <a:lnTo>
                    <a:pt x="6117336" y="3474720"/>
                  </a:lnTo>
                  <a:cubicBezTo>
                    <a:pt x="6425565" y="3474720"/>
                    <a:pt x="6675120" y="3226689"/>
                    <a:pt x="6675120" y="2921000"/>
                  </a:cubicBezTo>
                  <a:lnTo>
                    <a:pt x="6675120" y="604520"/>
                  </a:lnTo>
                  <a:cubicBezTo>
                    <a:pt x="6675120" y="298831"/>
                    <a:pt x="6425565" y="50800"/>
                    <a:pt x="6117336" y="50800"/>
                  </a:cubicBezTo>
                  <a:lnTo>
                    <a:pt x="608584" y="50800"/>
                  </a:lnTo>
                  <a:lnTo>
                    <a:pt x="608584" y="25400"/>
                  </a:lnTo>
                  <a:lnTo>
                    <a:pt x="608584" y="50800"/>
                  </a:lnTo>
                  <a:cubicBezTo>
                    <a:pt x="300355" y="50800"/>
                    <a:pt x="50800" y="298831"/>
                    <a:pt x="50800" y="604520"/>
                  </a:cubicBezTo>
                  <a:close/>
                </a:path>
              </a:pathLst>
            </a:custGeom>
            <a:solidFill>
              <a:srgbClr val="4F13E1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097280" y="2674620"/>
            <a:ext cx="4594860" cy="754380"/>
            <a:chOff x="0" y="0"/>
            <a:chExt cx="6126480" cy="100584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126480" cy="1005840"/>
            </a:xfrm>
            <a:custGeom>
              <a:avLst/>
              <a:gdLst/>
              <a:ahLst/>
              <a:cxnLst/>
              <a:rect l="l" t="t" r="r" b="b"/>
              <a:pathLst>
                <a:path w="6126480" h="1005840">
                  <a:moveTo>
                    <a:pt x="0" y="0"/>
                  </a:moveTo>
                  <a:lnTo>
                    <a:pt x="6126480" y="0"/>
                  </a:lnTo>
                  <a:lnTo>
                    <a:pt x="612648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8681" b="-68681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6126480" cy="10248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860"/>
                </a:lnSpc>
              </a:pPr>
              <a:r>
                <a:rPr lang="en-US" sz="4050" b="1">
                  <a:solidFill>
                    <a:srgbClr val="424395"/>
                  </a:solidFill>
                  <a:latin typeface="Arimo Bold"/>
                  <a:ea typeface="Arimo Bold"/>
                  <a:cs typeface="Arimo Bold"/>
                  <a:sym typeface="Arimo Bold"/>
                </a:rPr>
                <a:t>125,000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65860" y="3662172"/>
            <a:ext cx="4457700" cy="576072"/>
            <a:chOff x="0" y="0"/>
            <a:chExt cx="5943600" cy="76809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943600" cy="768096"/>
            </a:xfrm>
            <a:custGeom>
              <a:avLst/>
              <a:gdLst/>
              <a:ahLst/>
              <a:cxnLst/>
              <a:rect l="l" t="t" r="r" b="b"/>
              <a:pathLst>
                <a:path w="5943600" h="768096">
                  <a:moveTo>
                    <a:pt x="0" y="0"/>
                  </a:moveTo>
                  <a:lnTo>
                    <a:pt x="5943600" y="0"/>
                  </a:lnTo>
                  <a:lnTo>
                    <a:pt x="594360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0777" b="-100777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5943600" cy="8157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71777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people reached each year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564630" y="2106930"/>
            <a:ext cx="5044440" cy="2644140"/>
            <a:chOff x="0" y="0"/>
            <a:chExt cx="6725920" cy="3525520"/>
          </a:xfrm>
        </p:grpSpPr>
        <p:sp>
          <p:nvSpPr>
            <p:cNvPr id="18" name="Freeform 18"/>
            <p:cNvSpPr/>
            <p:nvPr/>
          </p:nvSpPr>
          <p:spPr>
            <a:xfrm>
              <a:off x="25400" y="25400"/>
              <a:ext cx="6675120" cy="3474720"/>
            </a:xfrm>
            <a:custGeom>
              <a:avLst/>
              <a:gdLst/>
              <a:ahLst/>
              <a:cxnLst/>
              <a:rect l="l" t="t" r="r" b="b"/>
              <a:pathLst>
                <a:path w="6675120" h="3474720">
                  <a:moveTo>
                    <a:pt x="0" y="579120"/>
                  </a:moveTo>
                  <a:cubicBezTo>
                    <a:pt x="0" y="259334"/>
                    <a:pt x="261112" y="0"/>
                    <a:pt x="583184" y="0"/>
                  </a:cubicBezTo>
                  <a:lnTo>
                    <a:pt x="6091936" y="0"/>
                  </a:lnTo>
                  <a:cubicBezTo>
                    <a:pt x="6414008" y="0"/>
                    <a:pt x="6675120" y="259334"/>
                    <a:pt x="6675120" y="579120"/>
                  </a:cubicBezTo>
                  <a:lnTo>
                    <a:pt x="6675120" y="2895600"/>
                  </a:lnTo>
                  <a:cubicBezTo>
                    <a:pt x="6675120" y="3215386"/>
                    <a:pt x="6414008" y="3474720"/>
                    <a:pt x="6091936" y="3474720"/>
                  </a:cubicBezTo>
                  <a:lnTo>
                    <a:pt x="583184" y="3474720"/>
                  </a:lnTo>
                  <a:cubicBezTo>
                    <a:pt x="261112" y="3474720"/>
                    <a:pt x="0" y="3215386"/>
                    <a:pt x="0" y="28956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0" y="0"/>
              <a:ext cx="6725920" cy="3525520"/>
            </a:xfrm>
            <a:custGeom>
              <a:avLst/>
              <a:gdLst/>
              <a:ahLst/>
              <a:cxnLst/>
              <a:rect l="l" t="t" r="r" b="b"/>
              <a:pathLst>
                <a:path w="6725920" h="3525520">
                  <a:moveTo>
                    <a:pt x="0" y="604520"/>
                  </a:moveTo>
                  <a:cubicBezTo>
                    <a:pt x="0" y="270510"/>
                    <a:pt x="272669" y="0"/>
                    <a:pt x="608584" y="0"/>
                  </a:cubicBezTo>
                  <a:lnTo>
                    <a:pt x="6117336" y="0"/>
                  </a:lnTo>
                  <a:lnTo>
                    <a:pt x="6117336" y="25400"/>
                  </a:lnTo>
                  <a:lnTo>
                    <a:pt x="6117336" y="0"/>
                  </a:lnTo>
                  <a:cubicBezTo>
                    <a:pt x="6453251" y="0"/>
                    <a:pt x="6725920" y="270510"/>
                    <a:pt x="6725920" y="604520"/>
                  </a:cubicBezTo>
                  <a:lnTo>
                    <a:pt x="6700520" y="604520"/>
                  </a:lnTo>
                  <a:lnTo>
                    <a:pt x="6725920" y="604520"/>
                  </a:lnTo>
                  <a:lnTo>
                    <a:pt x="6725920" y="2921000"/>
                  </a:lnTo>
                  <a:lnTo>
                    <a:pt x="6700520" y="2921000"/>
                  </a:lnTo>
                  <a:lnTo>
                    <a:pt x="6725920" y="2921000"/>
                  </a:lnTo>
                  <a:cubicBezTo>
                    <a:pt x="6725920" y="3255010"/>
                    <a:pt x="6453251" y="3525520"/>
                    <a:pt x="6117336" y="3525520"/>
                  </a:cubicBezTo>
                  <a:lnTo>
                    <a:pt x="6117336" y="3500120"/>
                  </a:lnTo>
                  <a:lnTo>
                    <a:pt x="6117336" y="3525520"/>
                  </a:lnTo>
                  <a:lnTo>
                    <a:pt x="608584" y="3525520"/>
                  </a:lnTo>
                  <a:lnTo>
                    <a:pt x="608584" y="3500120"/>
                  </a:lnTo>
                  <a:lnTo>
                    <a:pt x="608584" y="3525520"/>
                  </a:lnTo>
                  <a:cubicBezTo>
                    <a:pt x="272669" y="3525520"/>
                    <a:pt x="0" y="3255010"/>
                    <a:pt x="0" y="2921000"/>
                  </a:cubicBezTo>
                  <a:lnTo>
                    <a:pt x="0" y="604520"/>
                  </a:lnTo>
                  <a:lnTo>
                    <a:pt x="25400" y="604520"/>
                  </a:lnTo>
                  <a:lnTo>
                    <a:pt x="0" y="604520"/>
                  </a:lnTo>
                  <a:moveTo>
                    <a:pt x="50800" y="604520"/>
                  </a:moveTo>
                  <a:lnTo>
                    <a:pt x="50800" y="2921000"/>
                  </a:lnTo>
                  <a:lnTo>
                    <a:pt x="25400" y="2921000"/>
                  </a:lnTo>
                  <a:lnTo>
                    <a:pt x="50800" y="2921000"/>
                  </a:lnTo>
                  <a:cubicBezTo>
                    <a:pt x="50800" y="3226689"/>
                    <a:pt x="300355" y="3474720"/>
                    <a:pt x="608584" y="3474720"/>
                  </a:cubicBezTo>
                  <a:lnTo>
                    <a:pt x="6117336" y="3474720"/>
                  </a:lnTo>
                  <a:cubicBezTo>
                    <a:pt x="6425565" y="3474720"/>
                    <a:pt x="6675120" y="3226689"/>
                    <a:pt x="6675120" y="2921000"/>
                  </a:cubicBezTo>
                  <a:lnTo>
                    <a:pt x="6675120" y="604520"/>
                  </a:lnTo>
                  <a:cubicBezTo>
                    <a:pt x="6675120" y="298831"/>
                    <a:pt x="6425565" y="50800"/>
                    <a:pt x="6117336" y="50800"/>
                  </a:cubicBezTo>
                  <a:lnTo>
                    <a:pt x="608584" y="50800"/>
                  </a:lnTo>
                  <a:lnTo>
                    <a:pt x="608584" y="25400"/>
                  </a:lnTo>
                  <a:lnTo>
                    <a:pt x="608584" y="50800"/>
                  </a:lnTo>
                  <a:cubicBezTo>
                    <a:pt x="300355" y="50800"/>
                    <a:pt x="50800" y="298831"/>
                    <a:pt x="50800" y="604520"/>
                  </a:cubicBezTo>
                  <a:close/>
                </a:path>
              </a:pathLst>
            </a:custGeom>
            <a:solidFill>
              <a:srgbClr val="4F13E1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6789420" y="2674620"/>
            <a:ext cx="4594860" cy="754380"/>
            <a:chOff x="0" y="0"/>
            <a:chExt cx="6126480" cy="100584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26480" cy="1005840"/>
            </a:xfrm>
            <a:custGeom>
              <a:avLst/>
              <a:gdLst/>
              <a:ahLst/>
              <a:cxnLst/>
              <a:rect l="l" t="t" r="r" b="b"/>
              <a:pathLst>
                <a:path w="6126480" h="1005840">
                  <a:moveTo>
                    <a:pt x="0" y="0"/>
                  </a:moveTo>
                  <a:lnTo>
                    <a:pt x="6126480" y="0"/>
                  </a:lnTo>
                  <a:lnTo>
                    <a:pt x="612648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8681" b="-68681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6126480" cy="10248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860"/>
                </a:lnSpc>
              </a:pPr>
              <a:r>
                <a:rPr lang="en-US" sz="4050" b="1">
                  <a:solidFill>
                    <a:srgbClr val="424395"/>
                  </a:solidFill>
                  <a:latin typeface="Arimo Bold"/>
                  <a:ea typeface="Arimo Bold"/>
                  <a:cs typeface="Arimo Bold"/>
                  <a:sym typeface="Arimo Bold"/>
                </a:rPr>
                <a:t>£129m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858000" y="3662172"/>
            <a:ext cx="4457700" cy="576072"/>
            <a:chOff x="0" y="0"/>
            <a:chExt cx="5943600" cy="76809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943600" cy="768096"/>
            </a:xfrm>
            <a:custGeom>
              <a:avLst/>
              <a:gdLst/>
              <a:ahLst/>
              <a:cxnLst/>
              <a:rect l="l" t="t" r="r" b="b"/>
              <a:pathLst>
                <a:path w="5943600" h="768096">
                  <a:moveTo>
                    <a:pt x="0" y="0"/>
                  </a:moveTo>
                  <a:lnTo>
                    <a:pt x="5943600" y="0"/>
                  </a:lnTo>
                  <a:lnTo>
                    <a:pt x="594360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0777" b="-100777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5943600" cy="8157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71777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social value for communities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256770" y="2106930"/>
            <a:ext cx="5044440" cy="2644140"/>
            <a:chOff x="0" y="0"/>
            <a:chExt cx="6725920" cy="3525520"/>
          </a:xfrm>
        </p:grpSpPr>
        <p:sp>
          <p:nvSpPr>
            <p:cNvPr id="27" name="Freeform 27"/>
            <p:cNvSpPr/>
            <p:nvPr/>
          </p:nvSpPr>
          <p:spPr>
            <a:xfrm>
              <a:off x="25400" y="25400"/>
              <a:ext cx="6675120" cy="3474720"/>
            </a:xfrm>
            <a:custGeom>
              <a:avLst/>
              <a:gdLst/>
              <a:ahLst/>
              <a:cxnLst/>
              <a:rect l="l" t="t" r="r" b="b"/>
              <a:pathLst>
                <a:path w="6675120" h="3474720">
                  <a:moveTo>
                    <a:pt x="0" y="579120"/>
                  </a:moveTo>
                  <a:cubicBezTo>
                    <a:pt x="0" y="259334"/>
                    <a:pt x="261112" y="0"/>
                    <a:pt x="583184" y="0"/>
                  </a:cubicBezTo>
                  <a:lnTo>
                    <a:pt x="6091936" y="0"/>
                  </a:lnTo>
                  <a:cubicBezTo>
                    <a:pt x="6414008" y="0"/>
                    <a:pt x="6675120" y="259334"/>
                    <a:pt x="6675120" y="579120"/>
                  </a:cubicBezTo>
                  <a:lnTo>
                    <a:pt x="6675120" y="2895600"/>
                  </a:lnTo>
                  <a:cubicBezTo>
                    <a:pt x="6675120" y="3215386"/>
                    <a:pt x="6414008" y="3474720"/>
                    <a:pt x="6091936" y="3474720"/>
                  </a:cubicBezTo>
                  <a:lnTo>
                    <a:pt x="583184" y="3474720"/>
                  </a:lnTo>
                  <a:cubicBezTo>
                    <a:pt x="261112" y="3474720"/>
                    <a:pt x="0" y="3215386"/>
                    <a:pt x="0" y="2895600"/>
                  </a:cubicBezTo>
                  <a:close/>
                </a:path>
              </a:pathLst>
            </a:custGeom>
            <a:solidFill>
              <a:srgbClr val="E1EAE8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0" y="0"/>
              <a:ext cx="6725920" cy="3525520"/>
            </a:xfrm>
            <a:custGeom>
              <a:avLst/>
              <a:gdLst/>
              <a:ahLst/>
              <a:cxnLst/>
              <a:rect l="l" t="t" r="r" b="b"/>
              <a:pathLst>
                <a:path w="6725920" h="3525520">
                  <a:moveTo>
                    <a:pt x="0" y="604520"/>
                  </a:moveTo>
                  <a:cubicBezTo>
                    <a:pt x="0" y="270510"/>
                    <a:pt x="272669" y="0"/>
                    <a:pt x="608584" y="0"/>
                  </a:cubicBezTo>
                  <a:lnTo>
                    <a:pt x="6117336" y="0"/>
                  </a:lnTo>
                  <a:lnTo>
                    <a:pt x="6117336" y="25400"/>
                  </a:lnTo>
                  <a:lnTo>
                    <a:pt x="6117336" y="0"/>
                  </a:lnTo>
                  <a:cubicBezTo>
                    <a:pt x="6453251" y="0"/>
                    <a:pt x="6725920" y="270510"/>
                    <a:pt x="6725920" y="604520"/>
                  </a:cubicBezTo>
                  <a:lnTo>
                    <a:pt x="6700520" y="604520"/>
                  </a:lnTo>
                  <a:lnTo>
                    <a:pt x="6725920" y="604520"/>
                  </a:lnTo>
                  <a:lnTo>
                    <a:pt x="6725920" y="2921000"/>
                  </a:lnTo>
                  <a:lnTo>
                    <a:pt x="6700520" y="2921000"/>
                  </a:lnTo>
                  <a:lnTo>
                    <a:pt x="6725920" y="2921000"/>
                  </a:lnTo>
                  <a:cubicBezTo>
                    <a:pt x="6725920" y="3255010"/>
                    <a:pt x="6453251" y="3525520"/>
                    <a:pt x="6117336" y="3525520"/>
                  </a:cubicBezTo>
                  <a:lnTo>
                    <a:pt x="6117336" y="3500120"/>
                  </a:lnTo>
                  <a:lnTo>
                    <a:pt x="6117336" y="3525520"/>
                  </a:lnTo>
                  <a:lnTo>
                    <a:pt x="608584" y="3525520"/>
                  </a:lnTo>
                  <a:lnTo>
                    <a:pt x="608584" y="3500120"/>
                  </a:lnTo>
                  <a:lnTo>
                    <a:pt x="608584" y="3525520"/>
                  </a:lnTo>
                  <a:cubicBezTo>
                    <a:pt x="272669" y="3525520"/>
                    <a:pt x="0" y="3255010"/>
                    <a:pt x="0" y="2921000"/>
                  </a:cubicBezTo>
                  <a:lnTo>
                    <a:pt x="0" y="604520"/>
                  </a:lnTo>
                  <a:lnTo>
                    <a:pt x="25400" y="604520"/>
                  </a:lnTo>
                  <a:lnTo>
                    <a:pt x="0" y="604520"/>
                  </a:lnTo>
                  <a:moveTo>
                    <a:pt x="50800" y="604520"/>
                  </a:moveTo>
                  <a:lnTo>
                    <a:pt x="50800" y="2921000"/>
                  </a:lnTo>
                  <a:lnTo>
                    <a:pt x="25400" y="2921000"/>
                  </a:lnTo>
                  <a:lnTo>
                    <a:pt x="50800" y="2921000"/>
                  </a:lnTo>
                  <a:cubicBezTo>
                    <a:pt x="50800" y="3226689"/>
                    <a:pt x="300355" y="3474720"/>
                    <a:pt x="608584" y="3474720"/>
                  </a:cubicBezTo>
                  <a:lnTo>
                    <a:pt x="6117336" y="3474720"/>
                  </a:lnTo>
                  <a:cubicBezTo>
                    <a:pt x="6425565" y="3474720"/>
                    <a:pt x="6675120" y="3226689"/>
                    <a:pt x="6675120" y="2921000"/>
                  </a:cubicBezTo>
                  <a:lnTo>
                    <a:pt x="6675120" y="604520"/>
                  </a:lnTo>
                  <a:cubicBezTo>
                    <a:pt x="6675120" y="298831"/>
                    <a:pt x="6425565" y="50800"/>
                    <a:pt x="6117336" y="50800"/>
                  </a:cubicBezTo>
                  <a:lnTo>
                    <a:pt x="608584" y="50800"/>
                  </a:lnTo>
                  <a:lnTo>
                    <a:pt x="608584" y="25400"/>
                  </a:lnTo>
                  <a:lnTo>
                    <a:pt x="608584" y="50800"/>
                  </a:lnTo>
                  <a:cubicBezTo>
                    <a:pt x="300355" y="50800"/>
                    <a:pt x="50800" y="298831"/>
                    <a:pt x="50800" y="604520"/>
                  </a:cubicBezTo>
                  <a:close/>
                </a:path>
              </a:pathLst>
            </a:custGeom>
            <a:solidFill>
              <a:srgbClr val="4F13E1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12481560" y="2674620"/>
            <a:ext cx="4594860" cy="754380"/>
            <a:chOff x="0" y="0"/>
            <a:chExt cx="6126480" cy="10058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126480" cy="1005840"/>
            </a:xfrm>
            <a:custGeom>
              <a:avLst/>
              <a:gdLst/>
              <a:ahLst/>
              <a:cxnLst/>
              <a:rect l="l" t="t" r="r" b="b"/>
              <a:pathLst>
                <a:path w="6126480" h="1005840">
                  <a:moveTo>
                    <a:pt x="0" y="0"/>
                  </a:moveTo>
                  <a:lnTo>
                    <a:pt x="6126480" y="0"/>
                  </a:lnTo>
                  <a:lnTo>
                    <a:pt x="612648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8681" b="-68681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19050"/>
              <a:ext cx="6126480" cy="10248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860"/>
                </a:lnSpc>
              </a:pPr>
              <a:r>
                <a:rPr lang="en-US" sz="4050" b="1">
                  <a:solidFill>
                    <a:srgbClr val="424395"/>
                  </a:solidFill>
                  <a:latin typeface="Arimo Bold"/>
                  <a:ea typeface="Arimo Bold"/>
                  <a:cs typeface="Arimo Bold"/>
                  <a:sym typeface="Arimo Bold"/>
                </a:rPr>
                <a:t>Nearly £18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550140" y="3662172"/>
            <a:ext cx="4457700" cy="576072"/>
            <a:chOff x="0" y="0"/>
            <a:chExt cx="5943600" cy="76809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5943600" cy="768096"/>
            </a:xfrm>
            <a:custGeom>
              <a:avLst/>
              <a:gdLst/>
              <a:ahLst/>
              <a:cxnLst/>
              <a:rect l="l" t="t" r="r" b="b"/>
              <a:pathLst>
                <a:path w="5943600" h="768096">
                  <a:moveTo>
                    <a:pt x="0" y="0"/>
                  </a:moveTo>
                  <a:lnTo>
                    <a:pt x="5943600" y="0"/>
                  </a:lnTo>
                  <a:lnTo>
                    <a:pt x="594360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0777" b="-100777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47625"/>
              <a:ext cx="5943600" cy="8157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71777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returned for every £1 spent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872490" y="5330190"/>
            <a:ext cx="5044440" cy="2644140"/>
            <a:chOff x="0" y="0"/>
            <a:chExt cx="6725920" cy="3525520"/>
          </a:xfrm>
        </p:grpSpPr>
        <p:sp>
          <p:nvSpPr>
            <p:cNvPr id="36" name="Freeform 36"/>
            <p:cNvSpPr/>
            <p:nvPr/>
          </p:nvSpPr>
          <p:spPr>
            <a:xfrm>
              <a:off x="25400" y="25400"/>
              <a:ext cx="6675120" cy="3474720"/>
            </a:xfrm>
            <a:custGeom>
              <a:avLst/>
              <a:gdLst/>
              <a:ahLst/>
              <a:cxnLst/>
              <a:rect l="l" t="t" r="r" b="b"/>
              <a:pathLst>
                <a:path w="6675120" h="3474720">
                  <a:moveTo>
                    <a:pt x="0" y="579120"/>
                  </a:moveTo>
                  <a:cubicBezTo>
                    <a:pt x="0" y="259334"/>
                    <a:pt x="261112" y="0"/>
                    <a:pt x="583184" y="0"/>
                  </a:cubicBezTo>
                  <a:lnTo>
                    <a:pt x="6091936" y="0"/>
                  </a:lnTo>
                  <a:cubicBezTo>
                    <a:pt x="6414008" y="0"/>
                    <a:pt x="6675120" y="259334"/>
                    <a:pt x="6675120" y="579120"/>
                  </a:cubicBezTo>
                  <a:lnTo>
                    <a:pt x="6675120" y="2895600"/>
                  </a:lnTo>
                  <a:cubicBezTo>
                    <a:pt x="6675120" y="3215386"/>
                    <a:pt x="6414008" y="3474720"/>
                    <a:pt x="6091936" y="3474720"/>
                  </a:cubicBezTo>
                  <a:lnTo>
                    <a:pt x="583184" y="3474720"/>
                  </a:lnTo>
                  <a:cubicBezTo>
                    <a:pt x="261112" y="3474720"/>
                    <a:pt x="0" y="3215386"/>
                    <a:pt x="0" y="28956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0" y="0"/>
              <a:ext cx="6725920" cy="3525520"/>
            </a:xfrm>
            <a:custGeom>
              <a:avLst/>
              <a:gdLst/>
              <a:ahLst/>
              <a:cxnLst/>
              <a:rect l="l" t="t" r="r" b="b"/>
              <a:pathLst>
                <a:path w="6725920" h="3525520">
                  <a:moveTo>
                    <a:pt x="0" y="604520"/>
                  </a:moveTo>
                  <a:cubicBezTo>
                    <a:pt x="0" y="270510"/>
                    <a:pt x="272669" y="0"/>
                    <a:pt x="608584" y="0"/>
                  </a:cubicBezTo>
                  <a:lnTo>
                    <a:pt x="6117336" y="0"/>
                  </a:lnTo>
                  <a:lnTo>
                    <a:pt x="6117336" y="25400"/>
                  </a:lnTo>
                  <a:lnTo>
                    <a:pt x="6117336" y="0"/>
                  </a:lnTo>
                  <a:cubicBezTo>
                    <a:pt x="6453251" y="0"/>
                    <a:pt x="6725920" y="270510"/>
                    <a:pt x="6725920" y="604520"/>
                  </a:cubicBezTo>
                  <a:lnTo>
                    <a:pt x="6700520" y="604520"/>
                  </a:lnTo>
                  <a:lnTo>
                    <a:pt x="6725920" y="604520"/>
                  </a:lnTo>
                  <a:lnTo>
                    <a:pt x="6725920" y="2921000"/>
                  </a:lnTo>
                  <a:lnTo>
                    <a:pt x="6700520" y="2921000"/>
                  </a:lnTo>
                  <a:lnTo>
                    <a:pt x="6725920" y="2921000"/>
                  </a:lnTo>
                  <a:cubicBezTo>
                    <a:pt x="6725920" y="3255010"/>
                    <a:pt x="6453251" y="3525520"/>
                    <a:pt x="6117336" y="3525520"/>
                  </a:cubicBezTo>
                  <a:lnTo>
                    <a:pt x="6117336" y="3500120"/>
                  </a:lnTo>
                  <a:lnTo>
                    <a:pt x="6117336" y="3525520"/>
                  </a:lnTo>
                  <a:lnTo>
                    <a:pt x="608584" y="3525520"/>
                  </a:lnTo>
                  <a:lnTo>
                    <a:pt x="608584" y="3500120"/>
                  </a:lnTo>
                  <a:lnTo>
                    <a:pt x="608584" y="3525520"/>
                  </a:lnTo>
                  <a:cubicBezTo>
                    <a:pt x="272669" y="3525520"/>
                    <a:pt x="0" y="3255010"/>
                    <a:pt x="0" y="2921000"/>
                  </a:cubicBezTo>
                  <a:lnTo>
                    <a:pt x="0" y="604520"/>
                  </a:lnTo>
                  <a:lnTo>
                    <a:pt x="25400" y="604520"/>
                  </a:lnTo>
                  <a:lnTo>
                    <a:pt x="0" y="604520"/>
                  </a:lnTo>
                  <a:moveTo>
                    <a:pt x="50800" y="604520"/>
                  </a:moveTo>
                  <a:lnTo>
                    <a:pt x="50800" y="2921000"/>
                  </a:lnTo>
                  <a:lnTo>
                    <a:pt x="25400" y="2921000"/>
                  </a:lnTo>
                  <a:lnTo>
                    <a:pt x="50800" y="2921000"/>
                  </a:lnTo>
                  <a:cubicBezTo>
                    <a:pt x="50800" y="3226689"/>
                    <a:pt x="300355" y="3474720"/>
                    <a:pt x="608584" y="3474720"/>
                  </a:cubicBezTo>
                  <a:lnTo>
                    <a:pt x="6117336" y="3474720"/>
                  </a:lnTo>
                  <a:cubicBezTo>
                    <a:pt x="6425565" y="3474720"/>
                    <a:pt x="6675120" y="3226689"/>
                    <a:pt x="6675120" y="2921000"/>
                  </a:cubicBezTo>
                  <a:lnTo>
                    <a:pt x="6675120" y="604520"/>
                  </a:lnTo>
                  <a:cubicBezTo>
                    <a:pt x="6675120" y="298831"/>
                    <a:pt x="6425565" y="50800"/>
                    <a:pt x="6117336" y="50800"/>
                  </a:cubicBezTo>
                  <a:lnTo>
                    <a:pt x="608584" y="50800"/>
                  </a:lnTo>
                  <a:lnTo>
                    <a:pt x="608584" y="25400"/>
                  </a:lnTo>
                  <a:lnTo>
                    <a:pt x="608584" y="50800"/>
                  </a:lnTo>
                  <a:cubicBezTo>
                    <a:pt x="300355" y="50800"/>
                    <a:pt x="50800" y="298831"/>
                    <a:pt x="50800" y="604520"/>
                  </a:cubicBezTo>
                  <a:close/>
                </a:path>
              </a:pathLst>
            </a:custGeom>
            <a:solidFill>
              <a:srgbClr val="10B6BE"/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097280" y="5897880"/>
            <a:ext cx="4594860" cy="754380"/>
            <a:chOff x="0" y="0"/>
            <a:chExt cx="6126480" cy="100584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126480" cy="1005840"/>
            </a:xfrm>
            <a:custGeom>
              <a:avLst/>
              <a:gdLst/>
              <a:ahLst/>
              <a:cxnLst/>
              <a:rect l="l" t="t" r="r" b="b"/>
              <a:pathLst>
                <a:path w="6126480" h="1005840">
                  <a:moveTo>
                    <a:pt x="0" y="0"/>
                  </a:moveTo>
                  <a:lnTo>
                    <a:pt x="6126480" y="0"/>
                  </a:lnTo>
                  <a:lnTo>
                    <a:pt x="612648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8681" b="-68681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6126480" cy="10248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860"/>
                </a:lnSpc>
              </a:pPr>
              <a:r>
                <a:rPr lang="en-US" sz="405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8,000+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165860" y="6885432"/>
            <a:ext cx="4457700" cy="576072"/>
            <a:chOff x="0" y="0"/>
            <a:chExt cx="5943600" cy="76809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5943600" cy="768096"/>
            </a:xfrm>
            <a:custGeom>
              <a:avLst/>
              <a:gdLst/>
              <a:ahLst/>
              <a:cxnLst/>
              <a:rect l="l" t="t" r="r" b="b"/>
              <a:pathLst>
                <a:path w="5943600" h="768096">
                  <a:moveTo>
                    <a:pt x="0" y="0"/>
                  </a:moveTo>
                  <a:lnTo>
                    <a:pt x="5943600" y="0"/>
                  </a:lnTo>
                  <a:lnTo>
                    <a:pt x="594360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0777" b="-100777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5943600" cy="8157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71777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volunteers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564630" y="5330190"/>
            <a:ext cx="5044440" cy="2644140"/>
            <a:chOff x="0" y="0"/>
            <a:chExt cx="6725920" cy="3525520"/>
          </a:xfrm>
        </p:grpSpPr>
        <p:sp>
          <p:nvSpPr>
            <p:cNvPr id="45" name="Freeform 45"/>
            <p:cNvSpPr/>
            <p:nvPr/>
          </p:nvSpPr>
          <p:spPr>
            <a:xfrm>
              <a:off x="25400" y="25400"/>
              <a:ext cx="6675120" cy="3474720"/>
            </a:xfrm>
            <a:custGeom>
              <a:avLst/>
              <a:gdLst/>
              <a:ahLst/>
              <a:cxnLst/>
              <a:rect l="l" t="t" r="r" b="b"/>
              <a:pathLst>
                <a:path w="6675120" h="3474720">
                  <a:moveTo>
                    <a:pt x="0" y="579120"/>
                  </a:moveTo>
                  <a:cubicBezTo>
                    <a:pt x="0" y="259334"/>
                    <a:pt x="261112" y="0"/>
                    <a:pt x="583184" y="0"/>
                  </a:cubicBezTo>
                  <a:lnTo>
                    <a:pt x="6091936" y="0"/>
                  </a:lnTo>
                  <a:cubicBezTo>
                    <a:pt x="6414008" y="0"/>
                    <a:pt x="6675120" y="259334"/>
                    <a:pt x="6675120" y="579120"/>
                  </a:cubicBezTo>
                  <a:lnTo>
                    <a:pt x="6675120" y="2895600"/>
                  </a:lnTo>
                  <a:cubicBezTo>
                    <a:pt x="6675120" y="3215386"/>
                    <a:pt x="6414008" y="3474720"/>
                    <a:pt x="6091936" y="3474720"/>
                  </a:cubicBezTo>
                  <a:lnTo>
                    <a:pt x="583184" y="3474720"/>
                  </a:lnTo>
                  <a:cubicBezTo>
                    <a:pt x="261112" y="3474720"/>
                    <a:pt x="0" y="3215386"/>
                    <a:pt x="0" y="2895600"/>
                  </a:cubicBezTo>
                  <a:close/>
                </a:path>
              </a:pathLst>
            </a:custGeom>
            <a:solidFill>
              <a:srgbClr val="E1EAE8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0" y="0"/>
              <a:ext cx="6725920" cy="3525520"/>
            </a:xfrm>
            <a:custGeom>
              <a:avLst/>
              <a:gdLst/>
              <a:ahLst/>
              <a:cxnLst/>
              <a:rect l="l" t="t" r="r" b="b"/>
              <a:pathLst>
                <a:path w="6725920" h="3525520">
                  <a:moveTo>
                    <a:pt x="0" y="604520"/>
                  </a:moveTo>
                  <a:cubicBezTo>
                    <a:pt x="0" y="270510"/>
                    <a:pt x="272669" y="0"/>
                    <a:pt x="608584" y="0"/>
                  </a:cubicBezTo>
                  <a:lnTo>
                    <a:pt x="6117336" y="0"/>
                  </a:lnTo>
                  <a:lnTo>
                    <a:pt x="6117336" y="25400"/>
                  </a:lnTo>
                  <a:lnTo>
                    <a:pt x="6117336" y="0"/>
                  </a:lnTo>
                  <a:cubicBezTo>
                    <a:pt x="6453251" y="0"/>
                    <a:pt x="6725920" y="270510"/>
                    <a:pt x="6725920" y="604520"/>
                  </a:cubicBezTo>
                  <a:lnTo>
                    <a:pt x="6700520" y="604520"/>
                  </a:lnTo>
                  <a:lnTo>
                    <a:pt x="6725920" y="604520"/>
                  </a:lnTo>
                  <a:lnTo>
                    <a:pt x="6725920" y="2921000"/>
                  </a:lnTo>
                  <a:lnTo>
                    <a:pt x="6700520" y="2921000"/>
                  </a:lnTo>
                  <a:lnTo>
                    <a:pt x="6725920" y="2921000"/>
                  </a:lnTo>
                  <a:cubicBezTo>
                    <a:pt x="6725920" y="3255010"/>
                    <a:pt x="6453251" y="3525520"/>
                    <a:pt x="6117336" y="3525520"/>
                  </a:cubicBezTo>
                  <a:lnTo>
                    <a:pt x="6117336" y="3500120"/>
                  </a:lnTo>
                  <a:lnTo>
                    <a:pt x="6117336" y="3525520"/>
                  </a:lnTo>
                  <a:lnTo>
                    <a:pt x="608584" y="3525520"/>
                  </a:lnTo>
                  <a:lnTo>
                    <a:pt x="608584" y="3500120"/>
                  </a:lnTo>
                  <a:lnTo>
                    <a:pt x="608584" y="3525520"/>
                  </a:lnTo>
                  <a:cubicBezTo>
                    <a:pt x="272669" y="3525520"/>
                    <a:pt x="0" y="3255010"/>
                    <a:pt x="0" y="2921000"/>
                  </a:cubicBezTo>
                  <a:lnTo>
                    <a:pt x="0" y="604520"/>
                  </a:lnTo>
                  <a:lnTo>
                    <a:pt x="25400" y="604520"/>
                  </a:lnTo>
                  <a:lnTo>
                    <a:pt x="0" y="604520"/>
                  </a:lnTo>
                  <a:moveTo>
                    <a:pt x="50800" y="604520"/>
                  </a:moveTo>
                  <a:lnTo>
                    <a:pt x="50800" y="2921000"/>
                  </a:lnTo>
                  <a:lnTo>
                    <a:pt x="25400" y="2921000"/>
                  </a:lnTo>
                  <a:lnTo>
                    <a:pt x="50800" y="2921000"/>
                  </a:lnTo>
                  <a:cubicBezTo>
                    <a:pt x="50800" y="3226689"/>
                    <a:pt x="300355" y="3474720"/>
                    <a:pt x="608584" y="3474720"/>
                  </a:cubicBezTo>
                  <a:lnTo>
                    <a:pt x="6117336" y="3474720"/>
                  </a:lnTo>
                  <a:cubicBezTo>
                    <a:pt x="6425565" y="3474720"/>
                    <a:pt x="6675120" y="3226689"/>
                    <a:pt x="6675120" y="2921000"/>
                  </a:cubicBezTo>
                  <a:lnTo>
                    <a:pt x="6675120" y="604520"/>
                  </a:lnTo>
                  <a:cubicBezTo>
                    <a:pt x="6675120" y="298831"/>
                    <a:pt x="6425565" y="50800"/>
                    <a:pt x="6117336" y="50800"/>
                  </a:cubicBezTo>
                  <a:lnTo>
                    <a:pt x="608584" y="50800"/>
                  </a:lnTo>
                  <a:lnTo>
                    <a:pt x="608584" y="25400"/>
                  </a:lnTo>
                  <a:lnTo>
                    <a:pt x="608584" y="50800"/>
                  </a:lnTo>
                  <a:cubicBezTo>
                    <a:pt x="300355" y="50800"/>
                    <a:pt x="50800" y="298831"/>
                    <a:pt x="50800" y="604520"/>
                  </a:cubicBezTo>
                  <a:close/>
                </a:path>
              </a:pathLst>
            </a:custGeom>
            <a:solidFill>
              <a:srgbClr val="10B6BE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6789420" y="5897880"/>
            <a:ext cx="4594860" cy="754380"/>
            <a:chOff x="0" y="0"/>
            <a:chExt cx="6126480" cy="100584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6126480" cy="1005840"/>
            </a:xfrm>
            <a:custGeom>
              <a:avLst/>
              <a:gdLst/>
              <a:ahLst/>
              <a:cxnLst/>
              <a:rect l="l" t="t" r="r" b="b"/>
              <a:pathLst>
                <a:path w="6126480" h="1005840">
                  <a:moveTo>
                    <a:pt x="0" y="0"/>
                  </a:moveTo>
                  <a:lnTo>
                    <a:pt x="6126480" y="0"/>
                  </a:lnTo>
                  <a:lnTo>
                    <a:pt x="612648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8681" b="-68681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19050"/>
              <a:ext cx="6126480" cy="10248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860"/>
                </a:lnSpc>
              </a:pPr>
              <a:r>
                <a:rPr lang="en-US" sz="405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380,000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858000" y="6885432"/>
            <a:ext cx="4457700" cy="576072"/>
            <a:chOff x="0" y="0"/>
            <a:chExt cx="5943600" cy="768096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5943600" cy="768096"/>
            </a:xfrm>
            <a:custGeom>
              <a:avLst/>
              <a:gdLst/>
              <a:ahLst/>
              <a:cxnLst/>
              <a:rect l="l" t="t" r="r" b="b"/>
              <a:pathLst>
                <a:path w="5943600" h="768096">
                  <a:moveTo>
                    <a:pt x="0" y="0"/>
                  </a:moveTo>
                  <a:lnTo>
                    <a:pt x="5943600" y="0"/>
                  </a:lnTo>
                  <a:lnTo>
                    <a:pt x="594360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0777" b="-100777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47625"/>
              <a:ext cx="5943600" cy="8157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71777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volunteer hours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256770" y="5330190"/>
            <a:ext cx="5044440" cy="2644140"/>
            <a:chOff x="0" y="0"/>
            <a:chExt cx="6725920" cy="3525520"/>
          </a:xfrm>
        </p:grpSpPr>
        <p:sp>
          <p:nvSpPr>
            <p:cNvPr id="54" name="Freeform 54"/>
            <p:cNvSpPr/>
            <p:nvPr/>
          </p:nvSpPr>
          <p:spPr>
            <a:xfrm>
              <a:off x="25400" y="25400"/>
              <a:ext cx="6675120" cy="3474720"/>
            </a:xfrm>
            <a:custGeom>
              <a:avLst/>
              <a:gdLst/>
              <a:ahLst/>
              <a:cxnLst/>
              <a:rect l="l" t="t" r="r" b="b"/>
              <a:pathLst>
                <a:path w="6675120" h="3474720">
                  <a:moveTo>
                    <a:pt x="0" y="579120"/>
                  </a:moveTo>
                  <a:cubicBezTo>
                    <a:pt x="0" y="259334"/>
                    <a:pt x="261112" y="0"/>
                    <a:pt x="583184" y="0"/>
                  </a:cubicBezTo>
                  <a:lnTo>
                    <a:pt x="6091936" y="0"/>
                  </a:lnTo>
                  <a:cubicBezTo>
                    <a:pt x="6414008" y="0"/>
                    <a:pt x="6675120" y="259334"/>
                    <a:pt x="6675120" y="579120"/>
                  </a:cubicBezTo>
                  <a:lnTo>
                    <a:pt x="6675120" y="2895600"/>
                  </a:lnTo>
                  <a:cubicBezTo>
                    <a:pt x="6675120" y="3215386"/>
                    <a:pt x="6414008" y="3474720"/>
                    <a:pt x="6091936" y="3474720"/>
                  </a:cubicBezTo>
                  <a:lnTo>
                    <a:pt x="583184" y="3474720"/>
                  </a:lnTo>
                  <a:cubicBezTo>
                    <a:pt x="261112" y="3474720"/>
                    <a:pt x="0" y="3215386"/>
                    <a:pt x="0" y="28956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5" name="Freeform 55"/>
            <p:cNvSpPr/>
            <p:nvPr/>
          </p:nvSpPr>
          <p:spPr>
            <a:xfrm>
              <a:off x="0" y="0"/>
              <a:ext cx="6725920" cy="3525520"/>
            </a:xfrm>
            <a:custGeom>
              <a:avLst/>
              <a:gdLst/>
              <a:ahLst/>
              <a:cxnLst/>
              <a:rect l="l" t="t" r="r" b="b"/>
              <a:pathLst>
                <a:path w="6725920" h="3525520">
                  <a:moveTo>
                    <a:pt x="0" y="604520"/>
                  </a:moveTo>
                  <a:cubicBezTo>
                    <a:pt x="0" y="270510"/>
                    <a:pt x="272669" y="0"/>
                    <a:pt x="608584" y="0"/>
                  </a:cubicBezTo>
                  <a:lnTo>
                    <a:pt x="6117336" y="0"/>
                  </a:lnTo>
                  <a:lnTo>
                    <a:pt x="6117336" y="25400"/>
                  </a:lnTo>
                  <a:lnTo>
                    <a:pt x="6117336" y="0"/>
                  </a:lnTo>
                  <a:cubicBezTo>
                    <a:pt x="6453251" y="0"/>
                    <a:pt x="6725920" y="270510"/>
                    <a:pt x="6725920" y="604520"/>
                  </a:cubicBezTo>
                  <a:lnTo>
                    <a:pt x="6700520" y="604520"/>
                  </a:lnTo>
                  <a:lnTo>
                    <a:pt x="6725920" y="604520"/>
                  </a:lnTo>
                  <a:lnTo>
                    <a:pt x="6725920" y="2921000"/>
                  </a:lnTo>
                  <a:lnTo>
                    <a:pt x="6700520" y="2921000"/>
                  </a:lnTo>
                  <a:lnTo>
                    <a:pt x="6725920" y="2921000"/>
                  </a:lnTo>
                  <a:cubicBezTo>
                    <a:pt x="6725920" y="3255010"/>
                    <a:pt x="6453251" y="3525520"/>
                    <a:pt x="6117336" y="3525520"/>
                  </a:cubicBezTo>
                  <a:lnTo>
                    <a:pt x="6117336" y="3500120"/>
                  </a:lnTo>
                  <a:lnTo>
                    <a:pt x="6117336" y="3525520"/>
                  </a:lnTo>
                  <a:lnTo>
                    <a:pt x="608584" y="3525520"/>
                  </a:lnTo>
                  <a:lnTo>
                    <a:pt x="608584" y="3500120"/>
                  </a:lnTo>
                  <a:lnTo>
                    <a:pt x="608584" y="3525520"/>
                  </a:lnTo>
                  <a:cubicBezTo>
                    <a:pt x="272669" y="3525520"/>
                    <a:pt x="0" y="3255010"/>
                    <a:pt x="0" y="2921000"/>
                  </a:cubicBezTo>
                  <a:lnTo>
                    <a:pt x="0" y="604520"/>
                  </a:lnTo>
                  <a:lnTo>
                    <a:pt x="25400" y="604520"/>
                  </a:lnTo>
                  <a:lnTo>
                    <a:pt x="0" y="604520"/>
                  </a:lnTo>
                  <a:moveTo>
                    <a:pt x="50800" y="604520"/>
                  </a:moveTo>
                  <a:lnTo>
                    <a:pt x="50800" y="2921000"/>
                  </a:lnTo>
                  <a:lnTo>
                    <a:pt x="25400" y="2921000"/>
                  </a:lnTo>
                  <a:lnTo>
                    <a:pt x="50800" y="2921000"/>
                  </a:lnTo>
                  <a:cubicBezTo>
                    <a:pt x="50800" y="3226689"/>
                    <a:pt x="300355" y="3474720"/>
                    <a:pt x="608584" y="3474720"/>
                  </a:cubicBezTo>
                  <a:lnTo>
                    <a:pt x="6117336" y="3474720"/>
                  </a:lnTo>
                  <a:cubicBezTo>
                    <a:pt x="6425565" y="3474720"/>
                    <a:pt x="6675120" y="3226689"/>
                    <a:pt x="6675120" y="2921000"/>
                  </a:cubicBezTo>
                  <a:lnTo>
                    <a:pt x="6675120" y="604520"/>
                  </a:lnTo>
                  <a:cubicBezTo>
                    <a:pt x="6675120" y="298831"/>
                    <a:pt x="6425565" y="50800"/>
                    <a:pt x="6117336" y="50800"/>
                  </a:cubicBezTo>
                  <a:lnTo>
                    <a:pt x="608584" y="50800"/>
                  </a:lnTo>
                  <a:lnTo>
                    <a:pt x="608584" y="25400"/>
                  </a:lnTo>
                  <a:lnTo>
                    <a:pt x="608584" y="50800"/>
                  </a:lnTo>
                  <a:cubicBezTo>
                    <a:pt x="300355" y="50800"/>
                    <a:pt x="50800" y="298831"/>
                    <a:pt x="50800" y="604520"/>
                  </a:cubicBezTo>
                  <a:close/>
                </a:path>
              </a:pathLst>
            </a:custGeom>
            <a:solidFill>
              <a:srgbClr val="10B6BE"/>
            </a:solidFill>
          </p:spPr>
        </p:sp>
      </p:grpSp>
      <p:grpSp>
        <p:nvGrpSpPr>
          <p:cNvPr id="56" name="Group 56"/>
          <p:cNvGrpSpPr/>
          <p:nvPr/>
        </p:nvGrpSpPr>
        <p:grpSpPr>
          <a:xfrm>
            <a:off x="12481560" y="5897880"/>
            <a:ext cx="4594860" cy="754380"/>
            <a:chOff x="0" y="0"/>
            <a:chExt cx="6126480" cy="100584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6126480" cy="1005840"/>
            </a:xfrm>
            <a:custGeom>
              <a:avLst/>
              <a:gdLst/>
              <a:ahLst/>
              <a:cxnLst/>
              <a:rect l="l" t="t" r="r" b="b"/>
              <a:pathLst>
                <a:path w="6126480" h="1005840">
                  <a:moveTo>
                    <a:pt x="0" y="0"/>
                  </a:moveTo>
                  <a:lnTo>
                    <a:pt x="6126480" y="0"/>
                  </a:lnTo>
                  <a:lnTo>
                    <a:pt x="612648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8681" b="-68681"/>
              </a:stretch>
            </a:blipFill>
          </p:spPr>
        </p:sp>
        <p:sp>
          <p:nvSpPr>
            <p:cNvPr id="58" name="TextBox 58"/>
            <p:cNvSpPr txBox="1"/>
            <p:nvPr/>
          </p:nvSpPr>
          <p:spPr>
            <a:xfrm>
              <a:off x="0" y="-19050"/>
              <a:ext cx="6126480" cy="10248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860"/>
                </a:lnSpc>
              </a:pPr>
              <a:r>
                <a:rPr lang="en-US" sz="405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65,000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2550140" y="6885432"/>
            <a:ext cx="4457700" cy="576072"/>
            <a:chOff x="0" y="0"/>
            <a:chExt cx="5943600" cy="768096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5943600" cy="768096"/>
            </a:xfrm>
            <a:custGeom>
              <a:avLst/>
              <a:gdLst/>
              <a:ahLst/>
              <a:cxnLst/>
              <a:rect l="l" t="t" r="r" b="b"/>
              <a:pathLst>
                <a:path w="5943600" h="768096">
                  <a:moveTo>
                    <a:pt x="0" y="0"/>
                  </a:moveTo>
                  <a:lnTo>
                    <a:pt x="5943600" y="0"/>
                  </a:lnTo>
                  <a:lnTo>
                    <a:pt x="594360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0777" b="-100777"/>
              </a:stretch>
            </a:blipFill>
          </p:spPr>
        </p:sp>
        <p:sp>
          <p:nvSpPr>
            <p:cNvPr id="61" name="TextBox 61"/>
            <p:cNvSpPr txBox="1"/>
            <p:nvPr/>
          </p:nvSpPr>
          <p:spPr>
            <a:xfrm>
              <a:off x="0" y="-47625"/>
              <a:ext cx="5943600" cy="8157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71777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children and young people</a:t>
              </a:r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0" y="9401110"/>
            <a:ext cx="9705174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Data source:  Community Rail Network, The Value of Community Rail Report 2024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9893427"/>
            <a:ext cx="18306593" cy="403098"/>
            <a:chOff x="0" y="0"/>
            <a:chExt cx="24408790" cy="537464"/>
          </a:xfrm>
        </p:grpSpPr>
        <p:sp>
          <p:nvSpPr>
            <p:cNvPr id="3" name="Freeform 3"/>
            <p:cNvSpPr/>
            <p:nvPr/>
          </p:nvSpPr>
          <p:spPr>
            <a:xfrm>
              <a:off x="12700" y="12700"/>
              <a:ext cx="24383364" cy="512064"/>
            </a:xfrm>
            <a:custGeom>
              <a:avLst/>
              <a:gdLst/>
              <a:ahLst/>
              <a:cxnLst/>
              <a:rect l="l" t="t" r="r" b="b"/>
              <a:pathLst>
                <a:path w="24383364" h="512064">
                  <a:moveTo>
                    <a:pt x="0" y="0"/>
                  </a:moveTo>
                  <a:lnTo>
                    <a:pt x="24383364" y="0"/>
                  </a:lnTo>
                  <a:lnTo>
                    <a:pt x="24383364" y="512064"/>
                  </a:lnTo>
                  <a:lnTo>
                    <a:pt x="0" y="512064"/>
                  </a:lnTo>
                  <a:close/>
                </a:path>
              </a:pathLst>
            </a:custGeom>
            <a:solidFill>
              <a:srgbClr val="4F13E1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4408764" cy="537464"/>
            </a:xfrm>
            <a:custGeom>
              <a:avLst/>
              <a:gdLst/>
              <a:ahLst/>
              <a:cxnLst/>
              <a:rect l="l" t="t" r="r" b="b"/>
              <a:pathLst>
                <a:path w="24408764" h="537464">
                  <a:moveTo>
                    <a:pt x="12700" y="0"/>
                  </a:moveTo>
                  <a:lnTo>
                    <a:pt x="24396064" y="0"/>
                  </a:lnTo>
                  <a:cubicBezTo>
                    <a:pt x="24403050" y="0"/>
                    <a:pt x="24408764" y="5715"/>
                    <a:pt x="24408764" y="12700"/>
                  </a:cubicBezTo>
                  <a:lnTo>
                    <a:pt x="24408764" y="524764"/>
                  </a:lnTo>
                  <a:cubicBezTo>
                    <a:pt x="24408764" y="531749"/>
                    <a:pt x="24403050" y="537464"/>
                    <a:pt x="24396064" y="537464"/>
                  </a:cubicBezTo>
                  <a:lnTo>
                    <a:pt x="12700" y="537464"/>
                  </a:lnTo>
                  <a:cubicBezTo>
                    <a:pt x="5715" y="537464"/>
                    <a:pt x="0" y="531749"/>
                    <a:pt x="0" y="52476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24764"/>
                  </a:lnTo>
                  <a:lnTo>
                    <a:pt x="12700" y="524764"/>
                  </a:lnTo>
                  <a:lnTo>
                    <a:pt x="12700" y="512064"/>
                  </a:lnTo>
                  <a:lnTo>
                    <a:pt x="24396064" y="512064"/>
                  </a:lnTo>
                  <a:lnTo>
                    <a:pt x="24396064" y="524764"/>
                  </a:lnTo>
                  <a:lnTo>
                    <a:pt x="24383364" y="524764"/>
                  </a:lnTo>
                  <a:lnTo>
                    <a:pt x="24383364" y="12700"/>
                  </a:lnTo>
                  <a:lnTo>
                    <a:pt x="24396064" y="12700"/>
                  </a:lnTo>
                  <a:lnTo>
                    <a:pt x="2439606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F13E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754380" y="576072"/>
            <a:ext cx="16596360" cy="754380"/>
            <a:chOff x="0" y="0"/>
            <a:chExt cx="22128480" cy="1005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128480" cy="1005840"/>
            </a:xfrm>
            <a:custGeom>
              <a:avLst/>
              <a:gdLst/>
              <a:ahLst/>
              <a:cxnLst/>
              <a:rect l="l" t="t" r="r" b="b"/>
              <a:pathLst>
                <a:path w="22128480" h="1005840">
                  <a:moveTo>
                    <a:pt x="0" y="0"/>
                  </a:moveTo>
                  <a:lnTo>
                    <a:pt x="22128480" y="0"/>
                  </a:lnTo>
                  <a:lnTo>
                    <a:pt x="2212848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8670" b="-378670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2128480" cy="10248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Confidence changes what becomes possible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95528" y="1440180"/>
            <a:ext cx="16184880" cy="480060"/>
            <a:chOff x="0" y="0"/>
            <a:chExt cx="21579840" cy="6400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79839" cy="640080"/>
            </a:xfrm>
            <a:custGeom>
              <a:avLst/>
              <a:gdLst/>
              <a:ahLst/>
              <a:cxnLst/>
              <a:rect l="l" t="t" r="r" b="b"/>
              <a:pathLst>
                <a:path w="21579839" h="640080">
                  <a:moveTo>
                    <a:pt x="0" y="0"/>
                  </a:moveTo>
                  <a:lnTo>
                    <a:pt x="21579839" y="0"/>
                  </a:lnTo>
                  <a:lnTo>
                    <a:pt x="21579839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06924" b="-606924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1579840" cy="687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71777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One supported journey can unlock many more.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95528" y="1988820"/>
            <a:ext cx="8641080" cy="7406640"/>
            <a:chOff x="0" y="0"/>
            <a:chExt cx="11521440" cy="98755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521440" cy="9875520"/>
            </a:xfrm>
            <a:custGeom>
              <a:avLst/>
              <a:gdLst/>
              <a:ahLst/>
              <a:cxnLst/>
              <a:rect l="l" t="t" r="r" b="b"/>
              <a:pathLst>
                <a:path w="11521440" h="9875520">
                  <a:moveTo>
                    <a:pt x="457200" y="0"/>
                  </a:moveTo>
                  <a:lnTo>
                    <a:pt x="11064240" y="0"/>
                  </a:lnTo>
                  <a:cubicBezTo>
                    <a:pt x="11185497" y="0"/>
                    <a:pt x="11301788" y="48169"/>
                    <a:pt x="11387530" y="133911"/>
                  </a:cubicBezTo>
                  <a:cubicBezTo>
                    <a:pt x="11473271" y="219652"/>
                    <a:pt x="11521440" y="335943"/>
                    <a:pt x="11521440" y="457200"/>
                  </a:cubicBezTo>
                  <a:lnTo>
                    <a:pt x="11521440" y="9418320"/>
                  </a:lnTo>
                  <a:cubicBezTo>
                    <a:pt x="11521440" y="9539577"/>
                    <a:pt x="11473271" y="9655867"/>
                    <a:pt x="11387530" y="9741609"/>
                  </a:cubicBezTo>
                  <a:cubicBezTo>
                    <a:pt x="11301788" y="9827351"/>
                    <a:pt x="11185497" y="9875520"/>
                    <a:pt x="11064240" y="9875520"/>
                  </a:cubicBezTo>
                  <a:lnTo>
                    <a:pt x="457200" y="9875520"/>
                  </a:lnTo>
                  <a:cubicBezTo>
                    <a:pt x="204695" y="9875520"/>
                    <a:pt x="0" y="9670824"/>
                    <a:pt x="0" y="9418320"/>
                  </a:cubicBezTo>
                  <a:lnTo>
                    <a:pt x="0" y="457200"/>
                  </a:ln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blipFill>
              <a:blip r:embed="rId3"/>
              <a:stretch>
                <a:fillRect l="-14446" r="-14446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10071735" y="2253615"/>
            <a:ext cx="6945630" cy="1253490"/>
            <a:chOff x="0" y="0"/>
            <a:chExt cx="9260840" cy="1671320"/>
          </a:xfrm>
        </p:grpSpPr>
        <p:sp>
          <p:nvSpPr>
            <p:cNvPr id="14" name="Freeform 14"/>
            <p:cNvSpPr/>
            <p:nvPr/>
          </p:nvSpPr>
          <p:spPr>
            <a:xfrm>
              <a:off x="12700" y="12700"/>
              <a:ext cx="9235440" cy="1645920"/>
            </a:xfrm>
            <a:custGeom>
              <a:avLst/>
              <a:gdLst/>
              <a:ahLst/>
              <a:cxnLst/>
              <a:rect l="l" t="t" r="r" b="b"/>
              <a:pathLst>
                <a:path w="9235440" h="1645920">
                  <a:moveTo>
                    <a:pt x="0" y="274320"/>
                  </a:moveTo>
                  <a:cubicBezTo>
                    <a:pt x="0" y="122809"/>
                    <a:pt x="124333" y="0"/>
                    <a:pt x="277749" y="0"/>
                  </a:cubicBezTo>
                  <a:lnTo>
                    <a:pt x="8957691" y="0"/>
                  </a:lnTo>
                  <a:cubicBezTo>
                    <a:pt x="9111107" y="0"/>
                    <a:pt x="9235440" y="122809"/>
                    <a:pt x="9235440" y="274320"/>
                  </a:cubicBezTo>
                  <a:lnTo>
                    <a:pt x="9235440" y="1371600"/>
                  </a:lnTo>
                  <a:cubicBezTo>
                    <a:pt x="9235440" y="1523111"/>
                    <a:pt x="9111107" y="1645920"/>
                    <a:pt x="8957691" y="1645920"/>
                  </a:cubicBezTo>
                  <a:lnTo>
                    <a:pt x="277749" y="1645920"/>
                  </a:lnTo>
                  <a:cubicBezTo>
                    <a:pt x="124333" y="1645920"/>
                    <a:pt x="0" y="1523111"/>
                    <a:pt x="0" y="13716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0" y="0"/>
              <a:ext cx="9260840" cy="1671320"/>
            </a:xfrm>
            <a:custGeom>
              <a:avLst/>
              <a:gdLst/>
              <a:ahLst/>
              <a:cxnLst/>
              <a:rect l="l" t="t" r="r" b="b"/>
              <a:pathLst>
                <a:path w="9260840" h="1671320">
                  <a:moveTo>
                    <a:pt x="0" y="287020"/>
                  </a:moveTo>
                  <a:cubicBezTo>
                    <a:pt x="0" y="128397"/>
                    <a:pt x="130175" y="0"/>
                    <a:pt x="290449" y="0"/>
                  </a:cubicBezTo>
                  <a:lnTo>
                    <a:pt x="8970391" y="0"/>
                  </a:lnTo>
                  <a:lnTo>
                    <a:pt x="8970391" y="12700"/>
                  </a:lnTo>
                  <a:lnTo>
                    <a:pt x="8970391" y="0"/>
                  </a:lnTo>
                  <a:cubicBezTo>
                    <a:pt x="9130665" y="0"/>
                    <a:pt x="9260840" y="128397"/>
                    <a:pt x="9260840" y="287020"/>
                  </a:cubicBezTo>
                  <a:lnTo>
                    <a:pt x="9248140" y="287020"/>
                  </a:lnTo>
                  <a:lnTo>
                    <a:pt x="9260840" y="287020"/>
                  </a:lnTo>
                  <a:lnTo>
                    <a:pt x="9260840" y="1384300"/>
                  </a:lnTo>
                  <a:lnTo>
                    <a:pt x="9248140" y="1384300"/>
                  </a:lnTo>
                  <a:lnTo>
                    <a:pt x="9260840" y="1384300"/>
                  </a:lnTo>
                  <a:cubicBezTo>
                    <a:pt x="9260840" y="1542923"/>
                    <a:pt x="9130665" y="1671320"/>
                    <a:pt x="8970391" y="1671320"/>
                  </a:cubicBezTo>
                  <a:lnTo>
                    <a:pt x="8970391" y="1658620"/>
                  </a:lnTo>
                  <a:lnTo>
                    <a:pt x="8970391" y="1671320"/>
                  </a:lnTo>
                  <a:lnTo>
                    <a:pt x="290449" y="1671320"/>
                  </a:lnTo>
                  <a:lnTo>
                    <a:pt x="290449" y="1658620"/>
                  </a:lnTo>
                  <a:lnTo>
                    <a:pt x="290449" y="1671320"/>
                  </a:lnTo>
                  <a:cubicBezTo>
                    <a:pt x="130175" y="1671320"/>
                    <a:pt x="0" y="1542923"/>
                    <a:pt x="0" y="1384300"/>
                  </a:cubicBezTo>
                  <a:lnTo>
                    <a:pt x="0" y="287020"/>
                  </a:lnTo>
                  <a:lnTo>
                    <a:pt x="12700" y="287020"/>
                  </a:lnTo>
                  <a:lnTo>
                    <a:pt x="0" y="287020"/>
                  </a:lnTo>
                  <a:moveTo>
                    <a:pt x="25400" y="287020"/>
                  </a:moveTo>
                  <a:lnTo>
                    <a:pt x="25400" y="1384300"/>
                  </a:lnTo>
                  <a:lnTo>
                    <a:pt x="12700" y="1384300"/>
                  </a:lnTo>
                  <a:lnTo>
                    <a:pt x="25400" y="1384300"/>
                  </a:lnTo>
                  <a:cubicBezTo>
                    <a:pt x="25400" y="1528699"/>
                    <a:pt x="143891" y="1645920"/>
                    <a:pt x="290449" y="1645920"/>
                  </a:cubicBezTo>
                  <a:lnTo>
                    <a:pt x="8970391" y="1645920"/>
                  </a:lnTo>
                  <a:cubicBezTo>
                    <a:pt x="9116949" y="1645920"/>
                    <a:pt x="9235440" y="1528699"/>
                    <a:pt x="9235440" y="1384300"/>
                  </a:cubicBezTo>
                  <a:lnTo>
                    <a:pt x="9235440" y="287020"/>
                  </a:lnTo>
                  <a:cubicBezTo>
                    <a:pt x="9235440" y="142621"/>
                    <a:pt x="9116949" y="25400"/>
                    <a:pt x="8970391" y="25400"/>
                  </a:cubicBezTo>
                  <a:lnTo>
                    <a:pt x="290449" y="25400"/>
                  </a:lnTo>
                  <a:lnTo>
                    <a:pt x="290449" y="12700"/>
                  </a:lnTo>
                  <a:lnTo>
                    <a:pt x="290449" y="25400"/>
                  </a:lnTo>
                  <a:cubicBezTo>
                    <a:pt x="143891" y="25400"/>
                    <a:pt x="25400" y="142621"/>
                    <a:pt x="25400" y="287020"/>
                  </a:cubicBezTo>
                  <a:close/>
                </a:path>
              </a:pathLst>
            </a:custGeom>
            <a:solidFill>
              <a:srgbClr val="10B6BE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0451592" y="2455164"/>
            <a:ext cx="2468880" cy="342900"/>
            <a:chOff x="0" y="0"/>
            <a:chExt cx="3291840" cy="4572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291840" cy="457200"/>
            </a:xfrm>
            <a:custGeom>
              <a:avLst/>
              <a:gdLst/>
              <a:ahLst/>
              <a:cxnLst/>
              <a:rect l="l" t="t" r="r" b="b"/>
              <a:pathLst>
                <a:path w="3291840" h="457200">
                  <a:moveTo>
                    <a:pt x="0" y="0"/>
                  </a:moveTo>
                  <a:lnTo>
                    <a:pt x="3291840" y="0"/>
                  </a:lnTo>
                  <a:lnTo>
                    <a:pt x="3291840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0292" b="-90292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3291840" cy="4667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0"/>
                </a:lnSpc>
              </a:pPr>
              <a:r>
                <a:rPr lang="en-US" sz="255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Cambridge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824460" y="2496312"/>
            <a:ext cx="3703320" cy="315468"/>
            <a:chOff x="0" y="0"/>
            <a:chExt cx="4937760" cy="42062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937760" cy="420624"/>
            </a:xfrm>
            <a:custGeom>
              <a:avLst/>
              <a:gdLst/>
              <a:ahLst/>
              <a:cxnLst/>
              <a:rect l="l" t="t" r="r" b="b"/>
              <a:pathLst>
                <a:path w="4937760" h="420624">
                  <a:moveTo>
                    <a:pt x="0" y="0"/>
                  </a:moveTo>
                  <a:lnTo>
                    <a:pt x="4937760" y="0"/>
                  </a:lnTo>
                  <a:lnTo>
                    <a:pt x="4937760" y="420624"/>
                  </a:lnTo>
                  <a:lnTo>
                    <a:pt x="0" y="42062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8737" b="-178737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4937760" cy="4682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340"/>
                </a:lnSpc>
              </a:pPr>
              <a:r>
                <a:rPr lang="en-US" sz="1950">
                  <a:solidFill>
                    <a:srgbClr val="71777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 familiar first trip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071735" y="3872103"/>
            <a:ext cx="6945630" cy="1253490"/>
            <a:chOff x="0" y="0"/>
            <a:chExt cx="9260840" cy="1671320"/>
          </a:xfrm>
        </p:grpSpPr>
        <p:sp>
          <p:nvSpPr>
            <p:cNvPr id="23" name="Freeform 23"/>
            <p:cNvSpPr/>
            <p:nvPr/>
          </p:nvSpPr>
          <p:spPr>
            <a:xfrm>
              <a:off x="12700" y="12700"/>
              <a:ext cx="9235440" cy="1645920"/>
            </a:xfrm>
            <a:custGeom>
              <a:avLst/>
              <a:gdLst/>
              <a:ahLst/>
              <a:cxnLst/>
              <a:rect l="l" t="t" r="r" b="b"/>
              <a:pathLst>
                <a:path w="9235440" h="1645920">
                  <a:moveTo>
                    <a:pt x="0" y="274320"/>
                  </a:moveTo>
                  <a:cubicBezTo>
                    <a:pt x="0" y="122809"/>
                    <a:pt x="124333" y="0"/>
                    <a:pt x="277749" y="0"/>
                  </a:cubicBezTo>
                  <a:lnTo>
                    <a:pt x="8957691" y="0"/>
                  </a:lnTo>
                  <a:cubicBezTo>
                    <a:pt x="9111107" y="0"/>
                    <a:pt x="9235440" y="122809"/>
                    <a:pt x="9235440" y="274320"/>
                  </a:cubicBezTo>
                  <a:lnTo>
                    <a:pt x="9235440" y="1371600"/>
                  </a:lnTo>
                  <a:cubicBezTo>
                    <a:pt x="9235440" y="1523111"/>
                    <a:pt x="9111107" y="1645920"/>
                    <a:pt x="8957691" y="1645920"/>
                  </a:cubicBezTo>
                  <a:lnTo>
                    <a:pt x="277749" y="1645920"/>
                  </a:lnTo>
                  <a:cubicBezTo>
                    <a:pt x="124333" y="1645920"/>
                    <a:pt x="0" y="1523111"/>
                    <a:pt x="0" y="13716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0" y="0"/>
              <a:ext cx="9260840" cy="1671320"/>
            </a:xfrm>
            <a:custGeom>
              <a:avLst/>
              <a:gdLst/>
              <a:ahLst/>
              <a:cxnLst/>
              <a:rect l="l" t="t" r="r" b="b"/>
              <a:pathLst>
                <a:path w="9260840" h="1671320">
                  <a:moveTo>
                    <a:pt x="0" y="287020"/>
                  </a:moveTo>
                  <a:cubicBezTo>
                    <a:pt x="0" y="128397"/>
                    <a:pt x="130175" y="0"/>
                    <a:pt x="290449" y="0"/>
                  </a:cubicBezTo>
                  <a:lnTo>
                    <a:pt x="8970391" y="0"/>
                  </a:lnTo>
                  <a:lnTo>
                    <a:pt x="8970391" y="12700"/>
                  </a:lnTo>
                  <a:lnTo>
                    <a:pt x="8970391" y="0"/>
                  </a:lnTo>
                  <a:cubicBezTo>
                    <a:pt x="9130665" y="0"/>
                    <a:pt x="9260840" y="128397"/>
                    <a:pt x="9260840" y="287020"/>
                  </a:cubicBezTo>
                  <a:lnTo>
                    <a:pt x="9248140" y="287020"/>
                  </a:lnTo>
                  <a:lnTo>
                    <a:pt x="9260840" y="287020"/>
                  </a:lnTo>
                  <a:lnTo>
                    <a:pt x="9260840" y="1384300"/>
                  </a:lnTo>
                  <a:lnTo>
                    <a:pt x="9248140" y="1384300"/>
                  </a:lnTo>
                  <a:lnTo>
                    <a:pt x="9260840" y="1384300"/>
                  </a:lnTo>
                  <a:cubicBezTo>
                    <a:pt x="9260840" y="1542923"/>
                    <a:pt x="9130665" y="1671320"/>
                    <a:pt x="8970391" y="1671320"/>
                  </a:cubicBezTo>
                  <a:lnTo>
                    <a:pt x="8970391" y="1658620"/>
                  </a:lnTo>
                  <a:lnTo>
                    <a:pt x="8970391" y="1671320"/>
                  </a:lnTo>
                  <a:lnTo>
                    <a:pt x="290449" y="1671320"/>
                  </a:lnTo>
                  <a:lnTo>
                    <a:pt x="290449" y="1658620"/>
                  </a:lnTo>
                  <a:lnTo>
                    <a:pt x="290449" y="1671320"/>
                  </a:lnTo>
                  <a:cubicBezTo>
                    <a:pt x="130175" y="1671320"/>
                    <a:pt x="0" y="1542923"/>
                    <a:pt x="0" y="1384300"/>
                  </a:cubicBezTo>
                  <a:lnTo>
                    <a:pt x="0" y="287020"/>
                  </a:lnTo>
                  <a:lnTo>
                    <a:pt x="12700" y="287020"/>
                  </a:lnTo>
                  <a:lnTo>
                    <a:pt x="0" y="287020"/>
                  </a:lnTo>
                  <a:moveTo>
                    <a:pt x="25400" y="287020"/>
                  </a:moveTo>
                  <a:lnTo>
                    <a:pt x="25400" y="1384300"/>
                  </a:lnTo>
                  <a:lnTo>
                    <a:pt x="12700" y="1384300"/>
                  </a:lnTo>
                  <a:lnTo>
                    <a:pt x="25400" y="1384300"/>
                  </a:lnTo>
                  <a:cubicBezTo>
                    <a:pt x="25400" y="1528699"/>
                    <a:pt x="143891" y="1645920"/>
                    <a:pt x="290449" y="1645920"/>
                  </a:cubicBezTo>
                  <a:lnTo>
                    <a:pt x="8970391" y="1645920"/>
                  </a:lnTo>
                  <a:cubicBezTo>
                    <a:pt x="9116949" y="1645920"/>
                    <a:pt x="9235440" y="1528699"/>
                    <a:pt x="9235440" y="1384300"/>
                  </a:cubicBezTo>
                  <a:lnTo>
                    <a:pt x="9235440" y="287020"/>
                  </a:lnTo>
                  <a:cubicBezTo>
                    <a:pt x="9235440" y="142621"/>
                    <a:pt x="9116949" y="25400"/>
                    <a:pt x="8970391" y="25400"/>
                  </a:cubicBezTo>
                  <a:lnTo>
                    <a:pt x="290449" y="25400"/>
                  </a:lnTo>
                  <a:lnTo>
                    <a:pt x="290449" y="12700"/>
                  </a:lnTo>
                  <a:lnTo>
                    <a:pt x="290449" y="25400"/>
                  </a:lnTo>
                  <a:cubicBezTo>
                    <a:pt x="143891" y="25400"/>
                    <a:pt x="25400" y="142621"/>
                    <a:pt x="25400" y="287020"/>
                  </a:cubicBezTo>
                  <a:close/>
                </a:path>
              </a:pathLst>
            </a:custGeom>
            <a:solidFill>
              <a:srgbClr val="10B6BE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0451592" y="4073652"/>
            <a:ext cx="2468880" cy="342900"/>
            <a:chOff x="0" y="0"/>
            <a:chExt cx="3291840" cy="4572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291840" cy="457200"/>
            </a:xfrm>
            <a:custGeom>
              <a:avLst/>
              <a:gdLst/>
              <a:ahLst/>
              <a:cxnLst/>
              <a:rect l="l" t="t" r="r" b="b"/>
              <a:pathLst>
                <a:path w="3291840" h="457200">
                  <a:moveTo>
                    <a:pt x="0" y="0"/>
                  </a:moveTo>
                  <a:lnTo>
                    <a:pt x="3291840" y="0"/>
                  </a:lnTo>
                  <a:lnTo>
                    <a:pt x="3291840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0292" b="-90292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3291840" cy="4667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0"/>
                </a:lnSpc>
              </a:pPr>
              <a:r>
                <a:rPr lang="en-US" sz="255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London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824460" y="4114800"/>
            <a:ext cx="3703320" cy="315468"/>
            <a:chOff x="0" y="0"/>
            <a:chExt cx="4937760" cy="42062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937760" cy="420624"/>
            </a:xfrm>
            <a:custGeom>
              <a:avLst/>
              <a:gdLst/>
              <a:ahLst/>
              <a:cxnLst/>
              <a:rect l="l" t="t" r="r" b="b"/>
              <a:pathLst>
                <a:path w="4937760" h="420624">
                  <a:moveTo>
                    <a:pt x="0" y="0"/>
                  </a:moveTo>
                  <a:lnTo>
                    <a:pt x="4937760" y="0"/>
                  </a:lnTo>
                  <a:lnTo>
                    <a:pt x="4937760" y="420624"/>
                  </a:lnTo>
                  <a:lnTo>
                    <a:pt x="0" y="42062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8737" b="-178737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-47625"/>
              <a:ext cx="4937760" cy="4682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340"/>
                </a:lnSpc>
              </a:pPr>
              <a:r>
                <a:rPr lang="en-US" sz="1950">
                  <a:solidFill>
                    <a:srgbClr val="71777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 theatre visit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071735" y="5490591"/>
            <a:ext cx="6945630" cy="1253490"/>
            <a:chOff x="0" y="0"/>
            <a:chExt cx="9260840" cy="1671320"/>
          </a:xfrm>
        </p:grpSpPr>
        <p:sp>
          <p:nvSpPr>
            <p:cNvPr id="32" name="Freeform 32"/>
            <p:cNvSpPr/>
            <p:nvPr/>
          </p:nvSpPr>
          <p:spPr>
            <a:xfrm>
              <a:off x="12700" y="12700"/>
              <a:ext cx="9235440" cy="1645920"/>
            </a:xfrm>
            <a:custGeom>
              <a:avLst/>
              <a:gdLst/>
              <a:ahLst/>
              <a:cxnLst/>
              <a:rect l="l" t="t" r="r" b="b"/>
              <a:pathLst>
                <a:path w="9235440" h="1645920">
                  <a:moveTo>
                    <a:pt x="0" y="274320"/>
                  </a:moveTo>
                  <a:cubicBezTo>
                    <a:pt x="0" y="122809"/>
                    <a:pt x="124333" y="0"/>
                    <a:pt x="277749" y="0"/>
                  </a:cubicBezTo>
                  <a:lnTo>
                    <a:pt x="8957691" y="0"/>
                  </a:lnTo>
                  <a:cubicBezTo>
                    <a:pt x="9111107" y="0"/>
                    <a:pt x="9235440" y="122809"/>
                    <a:pt x="9235440" y="274320"/>
                  </a:cubicBezTo>
                  <a:lnTo>
                    <a:pt x="9235440" y="1371600"/>
                  </a:lnTo>
                  <a:cubicBezTo>
                    <a:pt x="9235440" y="1523111"/>
                    <a:pt x="9111107" y="1645920"/>
                    <a:pt x="8957691" y="1645920"/>
                  </a:cubicBezTo>
                  <a:lnTo>
                    <a:pt x="277749" y="1645920"/>
                  </a:lnTo>
                  <a:cubicBezTo>
                    <a:pt x="124333" y="1645920"/>
                    <a:pt x="0" y="1523111"/>
                    <a:pt x="0" y="13716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0" y="0"/>
              <a:ext cx="9260840" cy="1671320"/>
            </a:xfrm>
            <a:custGeom>
              <a:avLst/>
              <a:gdLst/>
              <a:ahLst/>
              <a:cxnLst/>
              <a:rect l="l" t="t" r="r" b="b"/>
              <a:pathLst>
                <a:path w="9260840" h="1671320">
                  <a:moveTo>
                    <a:pt x="0" y="287020"/>
                  </a:moveTo>
                  <a:cubicBezTo>
                    <a:pt x="0" y="128397"/>
                    <a:pt x="130175" y="0"/>
                    <a:pt x="290449" y="0"/>
                  </a:cubicBezTo>
                  <a:lnTo>
                    <a:pt x="8970391" y="0"/>
                  </a:lnTo>
                  <a:lnTo>
                    <a:pt x="8970391" y="12700"/>
                  </a:lnTo>
                  <a:lnTo>
                    <a:pt x="8970391" y="0"/>
                  </a:lnTo>
                  <a:cubicBezTo>
                    <a:pt x="9130665" y="0"/>
                    <a:pt x="9260840" y="128397"/>
                    <a:pt x="9260840" y="287020"/>
                  </a:cubicBezTo>
                  <a:lnTo>
                    <a:pt x="9248140" y="287020"/>
                  </a:lnTo>
                  <a:lnTo>
                    <a:pt x="9260840" y="287020"/>
                  </a:lnTo>
                  <a:lnTo>
                    <a:pt x="9260840" y="1384300"/>
                  </a:lnTo>
                  <a:lnTo>
                    <a:pt x="9248140" y="1384300"/>
                  </a:lnTo>
                  <a:lnTo>
                    <a:pt x="9260840" y="1384300"/>
                  </a:lnTo>
                  <a:cubicBezTo>
                    <a:pt x="9260840" y="1542923"/>
                    <a:pt x="9130665" y="1671320"/>
                    <a:pt x="8970391" y="1671320"/>
                  </a:cubicBezTo>
                  <a:lnTo>
                    <a:pt x="8970391" y="1658620"/>
                  </a:lnTo>
                  <a:lnTo>
                    <a:pt x="8970391" y="1671320"/>
                  </a:lnTo>
                  <a:lnTo>
                    <a:pt x="290449" y="1671320"/>
                  </a:lnTo>
                  <a:lnTo>
                    <a:pt x="290449" y="1658620"/>
                  </a:lnTo>
                  <a:lnTo>
                    <a:pt x="290449" y="1671320"/>
                  </a:lnTo>
                  <a:cubicBezTo>
                    <a:pt x="130175" y="1671320"/>
                    <a:pt x="0" y="1542923"/>
                    <a:pt x="0" y="1384300"/>
                  </a:cubicBezTo>
                  <a:lnTo>
                    <a:pt x="0" y="287020"/>
                  </a:lnTo>
                  <a:lnTo>
                    <a:pt x="12700" y="287020"/>
                  </a:lnTo>
                  <a:lnTo>
                    <a:pt x="0" y="287020"/>
                  </a:lnTo>
                  <a:moveTo>
                    <a:pt x="25400" y="287020"/>
                  </a:moveTo>
                  <a:lnTo>
                    <a:pt x="25400" y="1384300"/>
                  </a:lnTo>
                  <a:lnTo>
                    <a:pt x="12700" y="1384300"/>
                  </a:lnTo>
                  <a:lnTo>
                    <a:pt x="25400" y="1384300"/>
                  </a:lnTo>
                  <a:cubicBezTo>
                    <a:pt x="25400" y="1528699"/>
                    <a:pt x="143891" y="1645920"/>
                    <a:pt x="290449" y="1645920"/>
                  </a:cubicBezTo>
                  <a:lnTo>
                    <a:pt x="8970391" y="1645920"/>
                  </a:lnTo>
                  <a:cubicBezTo>
                    <a:pt x="9116949" y="1645920"/>
                    <a:pt x="9235440" y="1528699"/>
                    <a:pt x="9235440" y="1384300"/>
                  </a:cubicBezTo>
                  <a:lnTo>
                    <a:pt x="9235440" y="287020"/>
                  </a:lnTo>
                  <a:cubicBezTo>
                    <a:pt x="9235440" y="142621"/>
                    <a:pt x="9116949" y="25400"/>
                    <a:pt x="8970391" y="25400"/>
                  </a:cubicBezTo>
                  <a:lnTo>
                    <a:pt x="290449" y="25400"/>
                  </a:lnTo>
                  <a:lnTo>
                    <a:pt x="290449" y="12700"/>
                  </a:lnTo>
                  <a:lnTo>
                    <a:pt x="290449" y="25400"/>
                  </a:lnTo>
                  <a:cubicBezTo>
                    <a:pt x="143891" y="25400"/>
                    <a:pt x="25400" y="142621"/>
                    <a:pt x="25400" y="287020"/>
                  </a:cubicBezTo>
                  <a:close/>
                </a:path>
              </a:pathLst>
            </a:custGeom>
            <a:solidFill>
              <a:srgbClr val="10B6BE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0451592" y="5692140"/>
            <a:ext cx="2468880" cy="342900"/>
            <a:chOff x="0" y="0"/>
            <a:chExt cx="3291840" cy="4572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291840" cy="457200"/>
            </a:xfrm>
            <a:custGeom>
              <a:avLst/>
              <a:gdLst/>
              <a:ahLst/>
              <a:cxnLst/>
              <a:rect l="l" t="t" r="r" b="b"/>
              <a:pathLst>
                <a:path w="3291840" h="457200">
                  <a:moveTo>
                    <a:pt x="0" y="0"/>
                  </a:moveTo>
                  <a:lnTo>
                    <a:pt x="3291840" y="0"/>
                  </a:lnTo>
                  <a:lnTo>
                    <a:pt x="3291840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0292" b="-90292"/>
              </a:stretch>
            </a:blipFill>
          </p:spPr>
        </p:sp>
        <p:sp>
          <p:nvSpPr>
            <p:cNvPr id="36" name="TextBox 36"/>
            <p:cNvSpPr txBox="1"/>
            <p:nvPr/>
          </p:nvSpPr>
          <p:spPr>
            <a:xfrm>
              <a:off x="0" y="-9525"/>
              <a:ext cx="3291840" cy="4667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0"/>
                </a:lnSpc>
              </a:pPr>
              <a:r>
                <a:rPr lang="en-US" sz="255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King’s Lynn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2824460" y="5733288"/>
            <a:ext cx="3703320" cy="315468"/>
            <a:chOff x="0" y="0"/>
            <a:chExt cx="4937760" cy="420624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937760" cy="420624"/>
            </a:xfrm>
            <a:custGeom>
              <a:avLst/>
              <a:gdLst/>
              <a:ahLst/>
              <a:cxnLst/>
              <a:rect l="l" t="t" r="r" b="b"/>
              <a:pathLst>
                <a:path w="4937760" h="420624">
                  <a:moveTo>
                    <a:pt x="0" y="0"/>
                  </a:moveTo>
                  <a:lnTo>
                    <a:pt x="4937760" y="0"/>
                  </a:lnTo>
                  <a:lnTo>
                    <a:pt x="4937760" y="420624"/>
                  </a:lnTo>
                  <a:lnTo>
                    <a:pt x="0" y="42062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8737" b="-178737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47625"/>
              <a:ext cx="4937760" cy="4682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340"/>
                </a:lnSpc>
              </a:pPr>
              <a:r>
                <a:rPr lang="en-US" sz="1950">
                  <a:solidFill>
                    <a:srgbClr val="71777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Lunch with a friend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0071735" y="7109079"/>
            <a:ext cx="6945630" cy="1253490"/>
            <a:chOff x="0" y="0"/>
            <a:chExt cx="9260840" cy="1671320"/>
          </a:xfrm>
        </p:grpSpPr>
        <p:sp>
          <p:nvSpPr>
            <p:cNvPr id="41" name="Freeform 41"/>
            <p:cNvSpPr/>
            <p:nvPr/>
          </p:nvSpPr>
          <p:spPr>
            <a:xfrm>
              <a:off x="12700" y="12700"/>
              <a:ext cx="9235440" cy="1645920"/>
            </a:xfrm>
            <a:custGeom>
              <a:avLst/>
              <a:gdLst/>
              <a:ahLst/>
              <a:cxnLst/>
              <a:rect l="l" t="t" r="r" b="b"/>
              <a:pathLst>
                <a:path w="9235440" h="1645920">
                  <a:moveTo>
                    <a:pt x="0" y="274320"/>
                  </a:moveTo>
                  <a:cubicBezTo>
                    <a:pt x="0" y="122809"/>
                    <a:pt x="124333" y="0"/>
                    <a:pt x="277749" y="0"/>
                  </a:cubicBezTo>
                  <a:lnTo>
                    <a:pt x="8957691" y="0"/>
                  </a:lnTo>
                  <a:cubicBezTo>
                    <a:pt x="9111107" y="0"/>
                    <a:pt x="9235440" y="122809"/>
                    <a:pt x="9235440" y="274320"/>
                  </a:cubicBezTo>
                  <a:lnTo>
                    <a:pt x="9235440" y="1371600"/>
                  </a:lnTo>
                  <a:cubicBezTo>
                    <a:pt x="9235440" y="1523111"/>
                    <a:pt x="9111107" y="1645920"/>
                    <a:pt x="8957691" y="1645920"/>
                  </a:cubicBezTo>
                  <a:lnTo>
                    <a:pt x="277749" y="1645920"/>
                  </a:lnTo>
                  <a:cubicBezTo>
                    <a:pt x="124333" y="1645920"/>
                    <a:pt x="0" y="1523111"/>
                    <a:pt x="0" y="13716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0" y="0"/>
              <a:ext cx="9260840" cy="1671320"/>
            </a:xfrm>
            <a:custGeom>
              <a:avLst/>
              <a:gdLst/>
              <a:ahLst/>
              <a:cxnLst/>
              <a:rect l="l" t="t" r="r" b="b"/>
              <a:pathLst>
                <a:path w="9260840" h="1671320">
                  <a:moveTo>
                    <a:pt x="0" y="287020"/>
                  </a:moveTo>
                  <a:cubicBezTo>
                    <a:pt x="0" y="128397"/>
                    <a:pt x="130175" y="0"/>
                    <a:pt x="290449" y="0"/>
                  </a:cubicBezTo>
                  <a:lnTo>
                    <a:pt x="8970391" y="0"/>
                  </a:lnTo>
                  <a:lnTo>
                    <a:pt x="8970391" y="12700"/>
                  </a:lnTo>
                  <a:lnTo>
                    <a:pt x="8970391" y="0"/>
                  </a:lnTo>
                  <a:cubicBezTo>
                    <a:pt x="9130665" y="0"/>
                    <a:pt x="9260840" y="128397"/>
                    <a:pt x="9260840" y="287020"/>
                  </a:cubicBezTo>
                  <a:lnTo>
                    <a:pt x="9248140" y="287020"/>
                  </a:lnTo>
                  <a:lnTo>
                    <a:pt x="9260840" y="287020"/>
                  </a:lnTo>
                  <a:lnTo>
                    <a:pt x="9260840" y="1384300"/>
                  </a:lnTo>
                  <a:lnTo>
                    <a:pt x="9248140" y="1384300"/>
                  </a:lnTo>
                  <a:lnTo>
                    <a:pt x="9260840" y="1384300"/>
                  </a:lnTo>
                  <a:cubicBezTo>
                    <a:pt x="9260840" y="1542923"/>
                    <a:pt x="9130665" y="1671320"/>
                    <a:pt x="8970391" y="1671320"/>
                  </a:cubicBezTo>
                  <a:lnTo>
                    <a:pt x="8970391" y="1658620"/>
                  </a:lnTo>
                  <a:lnTo>
                    <a:pt x="8970391" y="1671320"/>
                  </a:lnTo>
                  <a:lnTo>
                    <a:pt x="290449" y="1671320"/>
                  </a:lnTo>
                  <a:lnTo>
                    <a:pt x="290449" y="1658620"/>
                  </a:lnTo>
                  <a:lnTo>
                    <a:pt x="290449" y="1671320"/>
                  </a:lnTo>
                  <a:cubicBezTo>
                    <a:pt x="130175" y="1671320"/>
                    <a:pt x="0" y="1542923"/>
                    <a:pt x="0" y="1384300"/>
                  </a:cubicBezTo>
                  <a:lnTo>
                    <a:pt x="0" y="287020"/>
                  </a:lnTo>
                  <a:lnTo>
                    <a:pt x="12700" y="287020"/>
                  </a:lnTo>
                  <a:lnTo>
                    <a:pt x="0" y="287020"/>
                  </a:lnTo>
                  <a:moveTo>
                    <a:pt x="25400" y="287020"/>
                  </a:moveTo>
                  <a:lnTo>
                    <a:pt x="25400" y="1384300"/>
                  </a:lnTo>
                  <a:lnTo>
                    <a:pt x="12700" y="1384300"/>
                  </a:lnTo>
                  <a:lnTo>
                    <a:pt x="25400" y="1384300"/>
                  </a:lnTo>
                  <a:cubicBezTo>
                    <a:pt x="25400" y="1528699"/>
                    <a:pt x="143891" y="1645920"/>
                    <a:pt x="290449" y="1645920"/>
                  </a:cubicBezTo>
                  <a:lnTo>
                    <a:pt x="8970391" y="1645920"/>
                  </a:lnTo>
                  <a:cubicBezTo>
                    <a:pt x="9116949" y="1645920"/>
                    <a:pt x="9235440" y="1528699"/>
                    <a:pt x="9235440" y="1384300"/>
                  </a:cubicBezTo>
                  <a:lnTo>
                    <a:pt x="9235440" y="287020"/>
                  </a:lnTo>
                  <a:cubicBezTo>
                    <a:pt x="9235440" y="142621"/>
                    <a:pt x="9116949" y="25400"/>
                    <a:pt x="8970391" y="25400"/>
                  </a:cubicBezTo>
                  <a:lnTo>
                    <a:pt x="290449" y="25400"/>
                  </a:lnTo>
                  <a:lnTo>
                    <a:pt x="290449" y="12700"/>
                  </a:lnTo>
                  <a:lnTo>
                    <a:pt x="290449" y="25400"/>
                  </a:lnTo>
                  <a:cubicBezTo>
                    <a:pt x="143891" y="25400"/>
                    <a:pt x="25400" y="142621"/>
                    <a:pt x="25400" y="287020"/>
                  </a:cubicBezTo>
                  <a:close/>
                </a:path>
              </a:pathLst>
            </a:custGeom>
            <a:solidFill>
              <a:srgbClr val="10B6BE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10451592" y="7225243"/>
            <a:ext cx="2813346" cy="513671"/>
            <a:chOff x="0" y="0"/>
            <a:chExt cx="3751128" cy="684895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3751128" cy="684895"/>
            </a:xfrm>
            <a:custGeom>
              <a:avLst/>
              <a:gdLst/>
              <a:ahLst/>
              <a:cxnLst/>
              <a:rect l="l" t="t" r="r" b="b"/>
              <a:pathLst>
                <a:path w="3751128" h="684895">
                  <a:moveTo>
                    <a:pt x="0" y="0"/>
                  </a:moveTo>
                  <a:lnTo>
                    <a:pt x="3751128" y="0"/>
                  </a:lnTo>
                  <a:lnTo>
                    <a:pt x="3751128" y="684895"/>
                  </a:lnTo>
                  <a:lnTo>
                    <a:pt x="0" y="68489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0274" r="12243" b="-27029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3751128" cy="6944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0"/>
                </a:lnSpc>
              </a:pPr>
              <a:r>
                <a:rPr lang="en-US" sz="255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Cambridge South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2824460" y="7351776"/>
            <a:ext cx="3703320" cy="315468"/>
            <a:chOff x="0" y="0"/>
            <a:chExt cx="4937760" cy="420624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4937760" cy="420624"/>
            </a:xfrm>
            <a:custGeom>
              <a:avLst/>
              <a:gdLst/>
              <a:ahLst/>
              <a:cxnLst/>
              <a:rect l="l" t="t" r="r" b="b"/>
              <a:pathLst>
                <a:path w="4937760" h="420624">
                  <a:moveTo>
                    <a:pt x="0" y="0"/>
                  </a:moveTo>
                  <a:lnTo>
                    <a:pt x="4937760" y="0"/>
                  </a:lnTo>
                  <a:lnTo>
                    <a:pt x="4937760" y="420624"/>
                  </a:lnTo>
                  <a:lnTo>
                    <a:pt x="0" y="42062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8737" b="-178737"/>
              </a:stretch>
            </a:blipFill>
          </p:spPr>
        </p:sp>
        <p:sp>
          <p:nvSpPr>
            <p:cNvPr id="48" name="TextBox 48"/>
            <p:cNvSpPr txBox="1"/>
            <p:nvPr/>
          </p:nvSpPr>
          <p:spPr>
            <a:xfrm>
              <a:off x="0" y="-47625"/>
              <a:ext cx="4937760" cy="4682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340"/>
                </a:lnSpc>
              </a:pPr>
              <a:r>
                <a:rPr lang="en-US" sz="1950">
                  <a:solidFill>
                    <a:srgbClr val="71777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 medical appointment</a:t>
              </a:r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-939452" y="9433560"/>
            <a:ext cx="6523187" cy="219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60"/>
              </a:lnSpc>
              <a:spcBef>
                <a:spcPct val="0"/>
              </a:spcBef>
            </a:pPr>
            <a:r>
              <a:rPr lang="en-US" sz="1300">
                <a:solidFill>
                  <a:srgbClr val="1E3661"/>
                </a:solidFill>
                <a:latin typeface="Calibri (MS)"/>
                <a:ea typeface="Calibri (MS)"/>
                <a:cs typeface="Calibri (MS)"/>
                <a:sym typeface="Calibri (MS)"/>
              </a:rPr>
              <a:t>(Karen is my real neighbour. This is not Karen.)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9893427"/>
            <a:ext cx="18306593" cy="403098"/>
            <a:chOff x="0" y="0"/>
            <a:chExt cx="24408790" cy="537464"/>
          </a:xfrm>
        </p:grpSpPr>
        <p:sp>
          <p:nvSpPr>
            <p:cNvPr id="3" name="Freeform 3"/>
            <p:cNvSpPr/>
            <p:nvPr/>
          </p:nvSpPr>
          <p:spPr>
            <a:xfrm>
              <a:off x="12700" y="12700"/>
              <a:ext cx="24383364" cy="512064"/>
            </a:xfrm>
            <a:custGeom>
              <a:avLst/>
              <a:gdLst/>
              <a:ahLst/>
              <a:cxnLst/>
              <a:rect l="l" t="t" r="r" b="b"/>
              <a:pathLst>
                <a:path w="24383364" h="512064">
                  <a:moveTo>
                    <a:pt x="0" y="0"/>
                  </a:moveTo>
                  <a:lnTo>
                    <a:pt x="24383364" y="0"/>
                  </a:lnTo>
                  <a:lnTo>
                    <a:pt x="24383364" y="512064"/>
                  </a:lnTo>
                  <a:lnTo>
                    <a:pt x="0" y="512064"/>
                  </a:lnTo>
                  <a:close/>
                </a:path>
              </a:pathLst>
            </a:custGeom>
            <a:solidFill>
              <a:srgbClr val="4F13E1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4408764" cy="537464"/>
            </a:xfrm>
            <a:custGeom>
              <a:avLst/>
              <a:gdLst/>
              <a:ahLst/>
              <a:cxnLst/>
              <a:rect l="l" t="t" r="r" b="b"/>
              <a:pathLst>
                <a:path w="24408764" h="537464">
                  <a:moveTo>
                    <a:pt x="12700" y="0"/>
                  </a:moveTo>
                  <a:lnTo>
                    <a:pt x="24396064" y="0"/>
                  </a:lnTo>
                  <a:cubicBezTo>
                    <a:pt x="24403050" y="0"/>
                    <a:pt x="24408764" y="5715"/>
                    <a:pt x="24408764" y="12700"/>
                  </a:cubicBezTo>
                  <a:lnTo>
                    <a:pt x="24408764" y="524764"/>
                  </a:lnTo>
                  <a:cubicBezTo>
                    <a:pt x="24408764" y="531749"/>
                    <a:pt x="24403050" y="537464"/>
                    <a:pt x="24396064" y="537464"/>
                  </a:cubicBezTo>
                  <a:lnTo>
                    <a:pt x="12700" y="537464"/>
                  </a:lnTo>
                  <a:cubicBezTo>
                    <a:pt x="5715" y="537464"/>
                    <a:pt x="0" y="531749"/>
                    <a:pt x="0" y="524764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24764"/>
                  </a:lnTo>
                  <a:lnTo>
                    <a:pt x="12700" y="524764"/>
                  </a:lnTo>
                  <a:lnTo>
                    <a:pt x="12700" y="512064"/>
                  </a:lnTo>
                  <a:lnTo>
                    <a:pt x="24396064" y="512064"/>
                  </a:lnTo>
                  <a:lnTo>
                    <a:pt x="24396064" y="524764"/>
                  </a:lnTo>
                  <a:lnTo>
                    <a:pt x="24383364" y="524764"/>
                  </a:lnTo>
                  <a:lnTo>
                    <a:pt x="24383364" y="12700"/>
                  </a:lnTo>
                  <a:lnTo>
                    <a:pt x="24396064" y="12700"/>
                  </a:lnTo>
                  <a:lnTo>
                    <a:pt x="2439606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F13E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754380" y="576072"/>
            <a:ext cx="16596360" cy="754380"/>
            <a:chOff x="0" y="0"/>
            <a:chExt cx="22128480" cy="1005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128480" cy="1005840"/>
            </a:xfrm>
            <a:custGeom>
              <a:avLst/>
              <a:gdLst/>
              <a:ahLst/>
              <a:cxnLst/>
              <a:rect l="l" t="t" r="r" b="b"/>
              <a:pathLst>
                <a:path w="22128480" h="1005840">
                  <a:moveTo>
                    <a:pt x="0" y="0"/>
                  </a:moveTo>
                  <a:lnTo>
                    <a:pt x="22128480" y="0"/>
                  </a:lnTo>
                  <a:lnTo>
                    <a:pt x="2212848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8670" b="-378670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2128480" cy="10248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From Rails to Roots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95528" y="1440180"/>
            <a:ext cx="16184880" cy="480060"/>
            <a:chOff x="0" y="0"/>
            <a:chExt cx="21579840" cy="6400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79839" cy="640080"/>
            </a:xfrm>
            <a:custGeom>
              <a:avLst/>
              <a:gdLst/>
              <a:ahLst/>
              <a:cxnLst/>
              <a:rect l="l" t="t" r="r" b="b"/>
              <a:pathLst>
                <a:path w="21579839" h="640080">
                  <a:moveTo>
                    <a:pt x="0" y="0"/>
                  </a:moveTo>
                  <a:lnTo>
                    <a:pt x="21579839" y="0"/>
                  </a:lnTo>
                  <a:lnTo>
                    <a:pt x="21579839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06924" b="-606924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1579840" cy="687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71777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Community activity can connect wellbeing, nature, volunteering and rail travel.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95528" y="2173986"/>
            <a:ext cx="9669780" cy="7200900"/>
            <a:chOff x="0" y="0"/>
            <a:chExt cx="12893040" cy="960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893040" cy="9601200"/>
            </a:xfrm>
            <a:custGeom>
              <a:avLst/>
              <a:gdLst/>
              <a:ahLst/>
              <a:cxnLst/>
              <a:rect l="l" t="t" r="r" b="b"/>
              <a:pathLst>
                <a:path w="12893040" h="9601200">
                  <a:moveTo>
                    <a:pt x="330200" y="0"/>
                  </a:moveTo>
                  <a:lnTo>
                    <a:pt x="12562840" y="0"/>
                  </a:lnTo>
                  <a:cubicBezTo>
                    <a:pt x="12650415" y="0"/>
                    <a:pt x="12734403" y="34789"/>
                    <a:pt x="12796327" y="96713"/>
                  </a:cubicBezTo>
                  <a:cubicBezTo>
                    <a:pt x="12858252" y="158638"/>
                    <a:pt x="12893040" y="242626"/>
                    <a:pt x="12893040" y="330200"/>
                  </a:cubicBezTo>
                  <a:lnTo>
                    <a:pt x="12893040" y="9271000"/>
                  </a:lnTo>
                  <a:cubicBezTo>
                    <a:pt x="12893040" y="9453364"/>
                    <a:pt x="12745205" y="9601200"/>
                    <a:pt x="12562840" y="9601200"/>
                  </a:cubicBezTo>
                  <a:lnTo>
                    <a:pt x="330200" y="9601200"/>
                  </a:lnTo>
                  <a:cubicBezTo>
                    <a:pt x="147836" y="9601200"/>
                    <a:pt x="0" y="9453364"/>
                    <a:pt x="0" y="9271000"/>
                  </a:cubicBezTo>
                  <a:lnTo>
                    <a:pt x="0" y="330200"/>
                  </a:lnTo>
                  <a:cubicBezTo>
                    <a:pt x="0" y="147836"/>
                    <a:pt x="147836" y="0"/>
                    <a:pt x="330200" y="0"/>
                  </a:cubicBezTo>
                  <a:close/>
                </a:path>
              </a:pathLst>
            </a:custGeom>
            <a:blipFill>
              <a:blip r:embed="rId3"/>
              <a:stretch>
                <a:fillRect l="-16489" r="-16489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11031855" y="2390775"/>
            <a:ext cx="6259830" cy="595122"/>
            <a:chOff x="0" y="0"/>
            <a:chExt cx="8346440" cy="793496"/>
          </a:xfrm>
        </p:grpSpPr>
        <p:sp>
          <p:nvSpPr>
            <p:cNvPr id="14" name="Freeform 14"/>
            <p:cNvSpPr/>
            <p:nvPr/>
          </p:nvSpPr>
          <p:spPr>
            <a:xfrm>
              <a:off x="12700" y="12700"/>
              <a:ext cx="8321040" cy="768096"/>
            </a:xfrm>
            <a:custGeom>
              <a:avLst/>
              <a:gdLst/>
              <a:ahLst/>
              <a:cxnLst/>
              <a:rect l="l" t="t" r="r" b="b"/>
              <a:pathLst>
                <a:path w="8321040" h="768096">
                  <a:moveTo>
                    <a:pt x="0" y="146304"/>
                  </a:moveTo>
                  <a:cubicBezTo>
                    <a:pt x="0" y="65532"/>
                    <a:pt x="67437" y="0"/>
                    <a:pt x="150622" y="0"/>
                  </a:cubicBezTo>
                  <a:lnTo>
                    <a:pt x="8170418" y="0"/>
                  </a:lnTo>
                  <a:cubicBezTo>
                    <a:pt x="8253603" y="0"/>
                    <a:pt x="8321040" y="65532"/>
                    <a:pt x="8321040" y="146304"/>
                  </a:cubicBezTo>
                  <a:lnTo>
                    <a:pt x="8321040" y="621792"/>
                  </a:lnTo>
                  <a:cubicBezTo>
                    <a:pt x="8321040" y="702564"/>
                    <a:pt x="8253603" y="768096"/>
                    <a:pt x="8170418" y="768096"/>
                  </a:cubicBezTo>
                  <a:lnTo>
                    <a:pt x="150622" y="768096"/>
                  </a:lnTo>
                  <a:cubicBezTo>
                    <a:pt x="67437" y="768096"/>
                    <a:pt x="0" y="702564"/>
                    <a:pt x="0" y="621792"/>
                  </a:cubicBezTo>
                  <a:close/>
                </a:path>
              </a:pathLst>
            </a:custGeom>
            <a:solidFill>
              <a:srgbClr val="1B874C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0" y="0"/>
              <a:ext cx="8346440" cy="793496"/>
            </a:xfrm>
            <a:custGeom>
              <a:avLst/>
              <a:gdLst/>
              <a:ahLst/>
              <a:cxnLst/>
              <a:rect l="l" t="t" r="r" b="b"/>
              <a:pathLst>
                <a:path w="8346440" h="793496">
                  <a:moveTo>
                    <a:pt x="0" y="159004"/>
                  </a:moveTo>
                  <a:cubicBezTo>
                    <a:pt x="0" y="70866"/>
                    <a:pt x="73533" y="0"/>
                    <a:pt x="163322" y="0"/>
                  </a:cubicBezTo>
                  <a:lnTo>
                    <a:pt x="8183118" y="0"/>
                  </a:lnTo>
                  <a:lnTo>
                    <a:pt x="8183118" y="12700"/>
                  </a:lnTo>
                  <a:lnTo>
                    <a:pt x="8183118" y="0"/>
                  </a:lnTo>
                  <a:cubicBezTo>
                    <a:pt x="8273035" y="0"/>
                    <a:pt x="8346440" y="70866"/>
                    <a:pt x="8346440" y="159004"/>
                  </a:cubicBezTo>
                  <a:lnTo>
                    <a:pt x="8333740" y="159004"/>
                  </a:lnTo>
                  <a:lnTo>
                    <a:pt x="8346440" y="159004"/>
                  </a:lnTo>
                  <a:lnTo>
                    <a:pt x="8346440" y="634492"/>
                  </a:lnTo>
                  <a:lnTo>
                    <a:pt x="8333740" y="634492"/>
                  </a:lnTo>
                  <a:lnTo>
                    <a:pt x="8346440" y="634492"/>
                  </a:lnTo>
                  <a:cubicBezTo>
                    <a:pt x="8346440" y="722630"/>
                    <a:pt x="8272907" y="793496"/>
                    <a:pt x="8183118" y="793496"/>
                  </a:cubicBezTo>
                  <a:lnTo>
                    <a:pt x="8183118" y="780796"/>
                  </a:lnTo>
                  <a:lnTo>
                    <a:pt x="8183118" y="793496"/>
                  </a:lnTo>
                  <a:lnTo>
                    <a:pt x="163322" y="793496"/>
                  </a:lnTo>
                  <a:lnTo>
                    <a:pt x="163322" y="780796"/>
                  </a:lnTo>
                  <a:lnTo>
                    <a:pt x="163322" y="793496"/>
                  </a:lnTo>
                  <a:cubicBezTo>
                    <a:pt x="73533" y="793496"/>
                    <a:pt x="0" y="722630"/>
                    <a:pt x="0" y="634492"/>
                  </a:cubicBezTo>
                  <a:lnTo>
                    <a:pt x="0" y="159004"/>
                  </a:lnTo>
                  <a:lnTo>
                    <a:pt x="12700" y="159004"/>
                  </a:lnTo>
                  <a:lnTo>
                    <a:pt x="0" y="159004"/>
                  </a:lnTo>
                  <a:moveTo>
                    <a:pt x="25400" y="159004"/>
                  </a:moveTo>
                  <a:lnTo>
                    <a:pt x="25400" y="634492"/>
                  </a:lnTo>
                  <a:lnTo>
                    <a:pt x="12700" y="634492"/>
                  </a:lnTo>
                  <a:lnTo>
                    <a:pt x="25400" y="634492"/>
                  </a:lnTo>
                  <a:cubicBezTo>
                    <a:pt x="25400" y="707898"/>
                    <a:pt x="86868" y="768096"/>
                    <a:pt x="163322" y="768096"/>
                  </a:cubicBezTo>
                  <a:lnTo>
                    <a:pt x="8183118" y="768096"/>
                  </a:lnTo>
                  <a:cubicBezTo>
                    <a:pt x="8259700" y="768096"/>
                    <a:pt x="8321040" y="707898"/>
                    <a:pt x="8321040" y="634492"/>
                  </a:cubicBezTo>
                  <a:lnTo>
                    <a:pt x="8321040" y="159004"/>
                  </a:lnTo>
                  <a:cubicBezTo>
                    <a:pt x="8321040" y="85598"/>
                    <a:pt x="8259572" y="25400"/>
                    <a:pt x="8183118" y="25400"/>
                  </a:cubicBezTo>
                  <a:lnTo>
                    <a:pt x="163322" y="25400"/>
                  </a:lnTo>
                  <a:lnTo>
                    <a:pt x="163322" y="12700"/>
                  </a:lnTo>
                  <a:lnTo>
                    <a:pt x="163322" y="25400"/>
                  </a:lnTo>
                  <a:cubicBezTo>
                    <a:pt x="86868" y="25400"/>
                    <a:pt x="25400" y="85598"/>
                    <a:pt x="25400" y="159004"/>
                  </a:cubicBezTo>
                  <a:close/>
                </a:path>
              </a:pathLst>
            </a:custGeom>
            <a:solidFill>
              <a:srgbClr val="1B874C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1151108" y="2537460"/>
            <a:ext cx="6021324" cy="301752"/>
            <a:chOff x="0" y="0"/>
            <a:chExt cx="8028432" cy="40233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028432" cy="402336"/>
            </a:xfrm>
            <a:custGeom>
              <a:avLst/>
              <a:gdLst/>
              <a:ahLst/>
              <a:cxnLst/>
              <a:rect l="l" t="t" r="r" b="b"/>
              <a:pathLst>
                <a:path w="8028432" h="402336">
                  <a:moveTo>
                    <a:pt x="0" y="0"/>
                  </a:moveTo>
                  <a:lnTo>
                    <a:pt x="8028432" y="0"/>
                  </a:lnTo>
                  <a:lnTo>
                    <a:pt x="8028432" y="402336"/>
                  </a:lnTo>
                  <a:lnTo>
                    <a:pt x="0" y="4023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38815" b="-338815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8028432" cy="4309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6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Safe, non-judgemental space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031855" y="3872103"/>
            <a:ext cx="6259830" cy="595122"/>
            <a:chOff x="0" y="0"/>
            <a:chExt cx="8346440" cy="793496"/>
          </a:xfrm>
        </p:grpSpPr>
        <p:sp>
          <p:nvSpPr>
            <p:cNvPr id="20" name="Freeform 20"/>
            <p:cNvSpPr/>
            <p:nvPr/>
          </p:nvSpPr>
          <p:spPr>
            <a:xfrm>
              <a:off x="12700" y="12700"/>
              <a:ext cx="8321040" cy="768096"/>
            </a:xfrm>
            <a:custGeom>
              <a:avLst/>
              <a:gdLst/>
              <a:ahLst/>
              <a:cxnLst/>
              <a:rect l="l" t="t" r="r" b="b"/>
              <a:pathLst>
                <a:path w="8321040" h="768096">
                  <a:moveTo>
                    <a:pt x="0" y="146304"/>
                  </a:moveTo>
                  <a:cubicBezTo>
                    <a:pt x="0" y="65532"/>
                    <a:pt x="67437" y="0"/>
                    <a:pt x="150622" y="0"/>
                  </a:cubicBezTo>
                  <a:lnTo>
                    <a:pt x="8170418" y="0"/>
                  </a:lnTo>
                  <a:cubicBezTo>
                    <a:pt x="8253603" y="0"/>
                    <a:pt x="8321040" y="65532"/>
                    <a:pt x="8321040" y="146304"/>
                  </a:cubicBezTo>
                  <a:lnTo>
                    <a:pt x="8321040" y="621792"/>
                  </a:lnTo>
                  <a:cubicBezTo>
                    <a:pt x="8321040" y="702564"/>
                    <a:pt x="8253603" y="768096"/>
                    <a:pt x="8170418" y="768096"/>
                  </a:cubicBezTo>
                  <a:lnTo>
                    <a:pt x="150622" y="768096"/>
                  </a:lnTo>
                  <a:cubicBezTo>
                    <a:pt x="67437" y="768096"/>
                    <a:pt x="0" y="702564"/>
                    <a:pt x="0" y="621792"/>
                  </a:cubicBezTo>
                  <a:close/>
                </a:path>
              </a:pathLst>
            </a:custGeom>
            <a:solidFill>
              <a:srgbClr val="10B6BE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0" y="0"/>
              <a:ext cx="8346440" cy="793496"/>
            </a:xfrm>
            <a:custGeom>
              <a:avLst/>
              <a:gdLst/>
              <a:ahLst/>
              <a:cxnLst/>
              <a:rect l="l" t="t" r="r" b="b"/>
              <a:pathLst>
                <a:path w="8346440" h="793496">
                  <a:moveTo>
                    <a:pt x="0" y="159004"/>
                  </a:moveTo>
                  <a:cubicBezTo>
                    <a:pt x="0" y="70866"/>
                    <a:pt x="73533" y="0"/>
                    <a:pt x="163322" y="0"/>
                  </a:cubicBezTo>
                  <a:lnTo>
                    <a:pt x="8183118" y="0"/>
                  </a:lnTo>
                  <a:lnTo>
                    <a:pt x="8183118" y="12700"/>
                  </a:lnTo>
                  <a:lnTo>
                    <a:pt x="8183118" y="0"/>
                  </a:lnTo>
                  <a:cubicBezTo>
                    <a:pt x="8273035" y="0"/>
                    <a:pt x="8346440" y="70866"/>
                    <a:pt x="8346440" y="159004"/>
                  </a:cubicBezTo>
                  <a:lnTo>
                    <a:pt x="8333740" y="159004"/>
                  </a:lnTo>
                  <a:lnTo>
                    <a:pt x="8346440" y="159004"/>
                  </a:lnTo>
                  <a:lnTo>
                    <a:pt x="8346440" y="634492"/>
                  </a:lnTo>
                  <a:lnTo>
                    <a:pt x="8333740" y="634492"/>
                  </a:lnTo>
                  <a:lnTo>
                    <a:pt x="8346440" y="634492"/>
                  </a:lnTo>
                  <a:cubicBezTo>
                    <a:pt x="8346440" y="722630"/>
                    <a:pt x="8272907" y="793496"/>
                    <a:pt x="8183118" y="793496"/>
                  </a:cubicBezTo>
                  <a:lnTo>
                    <a:pt x="8183118" y="780796"/>
                  </a:lnTo>
                  <a:lnTo>
                    <a:pt x="8183118" y="793496"/>
                  </a:lnTo>
                  <a:lnTo>
                    <a:pt x="163322" y="793496"/>
                  </a:lnTo>
                  <a:lnTo>
                    <a:pt x="163322" y="780796"/>
                  </a:lnTo>
                  <a:lnTo>
                    <a:pt x="163322" y="793496"/>
                  </a:lnTo>
                  <a:cubicBezTo>
                    <a:pt x="73533" y="793496"/>
                    <a:pt x="0" y="722630"/>
                    <a:pt x="0" y="634492"/>
                  </a:cubicBezTo>
                  <a:lnTo>
                    <a:pt x="0" y="159004"/>
                  </a:lnTo>
                  <a:lnTo>
                    <a:pt x="12700" y="159004"/>
                  </a:lnTo>
                  <a:lnTo>
                    <a:pt x="0" y="159004"/>
                  </a:lnTo>
                  <a:moveTo>
                    <a:pt x="25400" y="159004"/>
                  </a:moveTo>
                  <a:lnTo>
                    <a:pt x="25400" y="634492"/>
                  </a:lnTo>
                  <a:lnTo>
                    <a:pt x="12700" y="634492"/>
                  </a:lnTo>
                  <a:lnTo>
                    <a:pt x="25400" y="634492"/>
                  </a:lnTo>
                  <a:cubicBezTo>
                    <a:pt x="25400" y="707898"/>
                    <a:pt x="86868" y="768096"/>
                    <a:pt x="163322" y="768096"/>
                  </a:cubicBezTo>
                  <a:lnTo>
                    <a:pt x="8183118" y="768096"/>
                  </a:lnTo>
                  <a:cubicBezTo>
                    <a:pt x="8259700" y="768096"/>
                    <a:pt x="8321040" y="707898"/>
                    <a:pt x="8321040" y="634492"/>
                  </a:cubicBezTo>
                  <a:lnTo>
                    <a:pt x="8321040" y="159004"/>
                  </a:lnTo>
                  <a:cubicBezTo>
                    <a:pt x="8321040" y="85598"/>
                    <a:pt x="8259572" y="25400"/>
                    <a:pt x="8183118" y="25400"/>
                  </a:cubicBezTo>
                  <a:lnTo>
                    <a:pt x="163322" y="25400"/>
                  </a:lnTo>
                  <a:lnTo>
                    <a:pt x="163322" y="12700"/>
                  </a:lnTo>
                  <a:lnTo>
                    <a:pt x="163322" y="25400"/>
                  </a:lnTo>
                  <a:cubicBezTo>
                    <a:pt x="86868" y="25400"/>
                    <a:pt x="25400" y="85598"/>
                    <a:pt x="25400" y="159004"/>
                  </a:cubicBezTo>
                  <a:close/>
                </a:path>
              </a:pathLst>
            </a:custGeom>
            <a:solidFill>
              <a:srgbClr val="10B6BE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1151108" y="4018788"/>
            <a:ext cx="6021324" cy="301752"/>
            <a:chOff x="0" y="0"/>
            <a:chExt cx="8028432" cy="40233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028432" cy="402336"/>
            </a:xfrm>
            <a:custGeom>
              <a:avLst/>
              <a:gdLst/>
              <a:ahLst/>
              <a:cxnLst/>
              <a:rect l="l" t="t" r="r" b="b"/>
              <a:pathLst>
                <a:path w="8028432" h="402336">
                  <a:moveTo>
                    <a:pt x="0" y="0"/>
                  </a:moveTo>
                  <a:lnTo>
                    <a:pt x="8028432" y="0"/>
                  </a:lnTo>
                  <a:lnTo>
                    <a:pt x="8028432" y="402336"/>
                  </a:lnTo>
                  <a:lnTo>
                    <a:pt x="0" y="4023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38815" b="-338815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8028432" cy="4309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6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Nature and wellbeing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031855" y="5353431"/>
            <a:ext cx="6259830" cy="595122"/>
            <a:chOff x="0" y="0"/>
            <a:chExt cx="8346440" cy="793496"/>
          </a:xfrm>
        </p:grpSpPr>
        <p:sp>
          <p:nvSpPr>
            <p:cNvPr id="26" name="Freeform 26"/>
            <p:cNvSpPr/>
            <p:nvPr/>
          </p:nvSpPr>
          <p:spPr>
            <a:xfrm>
              <a:off x="12700" y="12700"/>
              <a:ext cx="8321040" cy="768096"/>
            </a:xfrm>
            <a:custGeom>
              <a:avLst/>
              <a:gdLst/>
              <a:ahLst/>
              <a:cxnLst/>
              <a:rect l="l" t="t" r="r" b="b"/>
              <a:pathLst>
                <a:path w="8321040" h="768096">
                  <a:moveTo>
                    <a:pt x="0" y="146304"/>
                  </a:moveTo>
                  <a:cubicBezTo>
                    <a:pt x="0" y="65532"/>
                    <a:pt x="67437" y="0"/>
                    <a:pt x="150622" y="0"/>
                  </a:cubicBezTo>
                  <a:lnTo>
                    <a:pt x="8170418" y="0"/>
                  </a:lnTo>
                  <a:cubicBezTo>
                    <a:pt x="8253603" y="0"/>
                    <a:pt x="8321040" y="65532"/>
                    <a:pt x="8321040" y="146304"/>
                  </a:cubicBezTo>
                  <a:lnTo>
                    <a:pt x="8321040" y="621792"/>
                  </a:lnTo>
                  <a:cubicBezTo>
                    <a:pt x="8321040" y="702564"/>
                    <a:pt x="8253603" y="768096"/>
                    <a:pt x="8170418" y="768096"/>
                  </a:cubicBezTo>
                  <a:lnTo>
                    <a:pt x="150622" y="768096"/>
                  </a:lnTo>
                  <a:cubicBezTo>
                    <a:pt x="67437" y="768096"/>
                    <a:pt x="0" y="702564"/>
                    <a:pt x="0" y="621792"/>
                  </a:cubicBezTo>
                  <a:close/>
                </a:path>
              </a:pathLst>
            </a:custGeom>
            <a:solidFill>
              <a:srgbClr val="4F13E1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0" y="0"/>
              <a:ext cx="8346440" cy="793496"/>
            </a:xfrm>
            <a:custGeom>
              <a:avLst/>
              <a:gdLst/>
              <a:ahLst/>
              <a:cxnLst/>
              <a:rect l="l" t="t" r="r" b="b"/>
              <a:pathLst>
                <a:path w="8346440" h="793496">
                  <a:moveTo>
                    <a:pt x="0" y="159004"/>
                  </a:moveTo>
                  <a:cubicBezTo>
                    <a:pt x="0" y="70866"/>
                    <a:pt x="73533" y="0"/>
                    <a:pt x="163322" y="0"/>
                  </a:cubicBezTo>
                  <a:lnTo>
                    <a:pt x="8183118" y="0"/>
                  </a:lnTo>
                  <a:lnTo>
                    <a:pt x="8183118" y="12700"/>
                  </a:lnTo>
                  <a:lnTo>
                    <a:pt x="8183118" y="0"/>
                  </a:lnTo>
                  <a:cubicBezTo>
                    <a:pt x="8273035" y="0"/>
                    <a:pt x="8346440" y="70866"/>
                    <a:pt x="8346440" y="159004"/>
                  </a:cubicBezTo>
                  <a:lnTo>
                    <a:pt x="8333740" y="159004"/>
                  </a:lnTo>
                  <a:lnTo>
                    <a:pt x="8346440" y="159004"/>
                  </a:lnTo>
                  <a:lnTo>
                    <a:pt x="8346440" y="634492"/>
                  </a:lnTo>
                  <a:lnTo>
                    <a:pt x="8333740" y="634492"/>
                  </a:lnTo>
                  <a:lnTo>
                    <a:pt x="8346440" y="634492"/>
                  </a:lnTo>
                  <a:cubicBezTo>
                    <a:pt x="8346440" y="722630"/>
                    <a:pt x="8272907" y="793496"/>
                    <a:pt x="8183118" y="793496"/>
                  </a:cubicBezTo>
                  <a:lnTo>
                    <a:pt x="8183118" y="780796"/>
                  </a:lnTo>
                  <a:lnTo>
                    <a:pt x="8183118" y="793496"/>
                  </a:lnTo>
                  <a:lnTo>
                    <a:pt x="163322" y="793496"/>
                  </a:lnTo>
                  <a:lnTo>
                    <a:pt x="163322" y="780796"/>
                  </a:lnTo>
                  <a:lnTo>
                    <a:pt x="163322" y="793496"/>
                  </a:lnTo>
                  <a:cubicBezTo>
                    <a:pt x="73533" y="793496"/>
                    <a:pt x="0" y="722630"/>
                    <a:pt x="0" y="634492"/>
                  </a:cubicBezTo>
                  <a:lnTo>
                    <a:pt x="0" y="159004"/>
                  </a:lnTo>
                  <a:lnTo>
                    <a:pt x="12700" y="159004"/>
                  </a:lnTo>
                  <a:lnTo>
                    <a:pt x="0" y="159004"/>
                  </a:lnTo>
                  <a:moveTo>
                    <a:pt x="25400" y="159004"/>
                  </a:moveTo>
                  <a:lnTo>
                    <a:pt x="25400" y="634492"/>
                  </a:lnTo>
                  <a:lnTo>
                    <a:pt x="12700" y="634492"/>
                  </a:lnTo>
                  <a:lnTo>
                    <a:pt x="25400" y="634492"/>
                  </a:lnTo>
                  <a:cubicBezTo>
                    <a:pt x="25400" y="707898"/>
                    <a:pt x="86868" y="768096"/>
                    <a:pt x="163322" y="768096"/>
                  </a:cubicBezTo>
                  <a:lnTo>
                    <a:pt x="8183118" y="768096"/>
                  </a:lnTo>
                  <a:cubicBezTo>
                    <a:pt x="8259700" y="768096"/>
                    <a:pt x="8321040" y="707898"/>
                    <a:pt x="8321040" y="634492"/>
                  </a:cubicBezTo>
                  <a:lnTo>
                    <a:pt x="8321040" y="159004"/>
                  </a:lnTo>
                  <a:cubicBezTo>
                    <a:pt x="8321040" y="85598"/>
                    <a:pt x="8259572" y="25400"/>
                    <a:pt x="8183118" y="25400"/>
                  </a:cubicBezTo>
                  <a:lnTo>
                    <a:pt x="163322" y="25400"/>
                  </a:lnTo>
                  <a:lnTo>
                    <a:pt x="163322" y="12700"/>
                  </a:lnTo>
                  <a:lnTo>
                    <a:pt x="163322" y="25400"/>
                  </a:lnTo>
                  <a:cubicBezTo>
                    <a:pt x="86868" y="25400"/>
                    <a:pt x="25400" y="85598"/>
                    <a:pt x="25400" y="159004"/>
                  </a:cubicBezTo>
                  <a:close/>
                </a:path>
              </a:pathLst>
            </a:custGeom>
            <a:solidFill>
              <a:srgbClr val="4F13E1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1151108" y="5495925"/>
            <a:ext cx="6021324" cy="328994"/>
            <a:chOff x="0" y="0"/>
            <a:chExt cx="8028432" cy="43865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028432" cy="438658"/>
            </a:xfrm>
            <a:custGeom>
              <a:avLst/>
              <a:gdLst/>
              <a:ahLst/>
              <a:cxnLst/>
              <a:rect l="l" t="t" r="r" b="b"/>
              <a:pathLst>
                <a:path w="8028432" h="438658">
                  <a:moveTo>
                    <a:pt x="0" y="0"/>
                  </a:moveTo>
                  <a:lnTo>
                    <a:pt x="8028432" y="0"/>
                  </a:lnTo>
                  <a:lnTo>
                    <a:pt x="8028432" y="438658"/>
                  </a:lnTo>
                  <a:lnTo>
                    <a:pt x="0" y="43865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10759" b="-302479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8028432" cy="4672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6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Rail staff volunteering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1031855" y="6834759"/>
            <a:ext cx="6259830" cy="595122"/>
            <a:chOff x="0" y="0"/>
            <a:chExt cx="8346440" cy="793496"/>
          </a:xfrm>
        </p:grpSpPr>
        <p:sp>
          <p:nvSpPr>
            <p:cNvPr id="32" name="Freeform 32"/>
            <p:cNvSpPr/>
            <p:nvPr/>
          </p:nvSpPr>
          <p:spPr>
            <a:xfrm>
              <a:off x="12700" y="12700"/>
              <a:ext cx="8321040" cy="768096"/>
            </a:xfrm>
            <a:custGeom>
              <a:avLst/>
              <a:gdLst/>
              <a:ahLst/>
              <a:cxnLst/>
              <a:rect l="l" t="t" r="r" b="b"/>
              <a:pathLst>
                <a:path w="8321040" h="768096">
                  <a:moveTo>
                    <a:pt x="0" y="146304"/>
                  </a:moveTo>
                  <a:cubicBezTo>
                    <a:pt x="0" y="65532"/>
                    <a:pt x="67437" y="0"/>
                    <a:pt x="150622" y="0"/>
                  </a:cubicBezTo>
                  <a:lnTo>
                    <a:pt x="8170418" y="0"/>
                  </a:lnTo>
                  <a:cubicBezTo>
                    <a:pt x="8253603" y="0"/>
                    <a:pt x="8321040" y="65532"/>
                    <a:pt x="8321040" y="146304"/>
                  </a:cubicBezTo>
                  <a:lnTo>
                    <a:pt x="8321040" y="621792"/>
                  </a:lnTo>
                  <a:cubicBezTo>
                    <a:pt x="8321040" y="702564"/>
                    <a:pt x="8253603" y="768096"/>
                    <a:pt x="8170418" y="768096"/>
                  </a:cubicBezTo>
                  <a:lnTo>
                    <a:pt x="150622" y="768096"/>
                  </a:lnTo>
                  <a:cubicBezTo>
                    <a:pt x="67437" y="768096"/>
                    <a:pt x="0" y="702564"/>
                    <a:pt x="0" y="621792"/>
                  </a:cubicBezTo>
                  <a:close/>
                </a:path>
              </a:pathLst>
            </a:custGeom>
            <a:solidFill>
              <a:srgbClr val="E56542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0" y="0"/>
              <a:ext cx="8346440" cy="793496"/>
            </a:xfrm>
            <a:custGeom>
              <a:avLst/>
              <a:gdLst/>
              <a:ahLst/>
              <a:cxnLst/>
              <a:rect l="l" t="t" r="r" b="b"/>
              <a:pathLst>
                <a:path w="8346440" h="793496">
                  <a:moveTo>
                    <a:pt x="0" y="159004"/>
                  </a:moveTo>
                  <a:cubicBezTo>
                    <a:pt x="0" y="70866"/>
                    <a:pt x="73533" y="0"/>
                    <a:pt x="163322" y="0"/>
                  </a:cubicBezTo>
                  <a:lnTo>
                    <a:pt x="8183118" y="0"/>
                  </a:lnTo>
                  <a:lnTo>
                    <a:pt x="8183118" y="12700"/>
                  </a:lnTo>
                  <a:lnTo>
                    <a:pt x="8183118" y="0"/>
                  </a:lnTo>
                  <a:cubicBezTo>
                    <a:pt x="8273035" y="0"/>
                    <a:pt x="8346440" y="70866"/>
                    <a:pt x="8346440" y="159004"/>
                  </a:cubicBezTo>
                  <a:lnTo>
                    <a:pt x="8333740" y="159004"/>
                  </a:lnTo>
                  <a:lnTo>
                    <a:pt x="8346440" y="159004"/>
                  </a:lnTo>
                  <a:lnTo>
                    <a:pt x="8346440" y="634492"/>
                  </a:lnTo>
                  <a:lnTo>
                    <a:pt x="8333740" y="634492"/>
                  </a:lnTo>
                  <a:lnTo>
                    <a:pt x="8346440" y="634492"/>
                  </a:lnTo>
                  <a:cubicBezTo>
                    <a:pt x="8346440" y="722630"/>
                    <a:pt x="8272907" y="793496"/>
                    <a:pt x="8183118" y="793496"/>
                  </a:cubicBezTo>
                  <a:lnTo>
                    <a:pt x="8183118" y="780796"/>
                  </a:lnTo>
                  <a:lnTo>
                    <a:pt x="8183118" y="793496"/>
                  </a:lnTo>
                  <a:lnTo>
                    <a:pt x="163322" y="793496"/>
                  </a:lnTo>
                  <a:lnTo>
                    <a:pt x="163322" y="780796"/>
                  </a:lnTo>
                  <a:lnTo>
                    <a:pt x="163322" y="793496"/>
                  </a:lnTo>
                  <a:cubicBezTo>
                    <a:pt x="73533" y="793496"/>
                    <a:pt x="0" y="722630"/>
                    <a:pt x="0" y="634492"/>
                  </a:cubicBezTo>
                  <a:lnTo>
                    <a:pt x="0" y="159004"/>
                  </a:lnTo>
                  <a:lnTo>
                    <a:pt x="12700" y="159004"/>
                  </a:lnTo>
                  <a:lnTo>
                    <a:pt x="0" y="159004"/>
                  </a:lnTo>
                  <a:moveTo>
                    <a:pt x="25400" y="159004"/>
                  </a:moveTo>
                  <a:lnTo>
                    <a:pt x="25400" y="634492"/>
                  </a:lnTo>
                  <a:lnTo>
                    <a:pt x="12700" y="634492"/>
                  </a:lnTo>
                  <a:lnTo>
                    <a:pt x="25400" y="634492"/>
                  </a:lnTo>
                  <a:cubicBezTo>
                    <a:pt x="25400" y="707898"/>
                    <a:pt x="86868" y="768096"/>
                    <a:pt x="163322" y="768096"/>
                  </a:cubicBezTo>
                  <a:lnTo>
                    <a:pt x="8183118" y="768096"/>
                  </a:lnTo>
                  <a:cubicBezTo>
                    <a:pt x="8259700" y="768096"/>
                    <a:pt x="8321040" y="707898"/>
                    <a:pt x="8321040" y="634492"/>
                  </a:cubicBezTo>
                  <a:lnTo>
                    <a:pt x="8321040" y="159004"/>
                  </a:lnTo>
                  <a:cubicBezTo>
                    <a:pt x="8321040" y="85598"/>
                    <a:pt x="8259572" y="25400"/>
                    <a:pt x="8183118" y="25400"/>
                  </a:cubicBezTo>
                  <a:lnTo>
                    <a:pt x="163322" y="25400"/>
                  </a:lnTo>
                  <a:lnTo>
                    <a:pt x="163322" y="12700"/>
                  </a:lnTo>
                  <a:lnTo>
                    <a:pt x="163322" y="25400"/>
                  </a:lnTo>
                  <a:cubicBezTo>
                    <a:pt x="86868" y="25400"/>
                    <a:pt x="25400" y="85598"/>
                    <a:pt x="25400" y="159004"/>
                  </a:cubicBezTo>
                  <a:close/>
                </a:path>
              </a:pathLst>
            </a:custGeom>
            <a:solidFill>
              <a:srgbClr val="E56542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1151108" y="6977253"/>
            <a:ext cx="6021324" cy="301752"/>
            <a:chOff x="0" y="0"/>
            <a:chExt cx="8028432" cy="40233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028432" cy="402336"/>
            </a:xfrm>
            <a:custGeom>
              <a:avLst/>
              <a:gdLst/>
              <a:ahLst/>
              <a:cxnLst/>
              <a:rect l="l" t="t" r="r" b="b"/>
              <a:pathLst>
                <a:path w="8028432" h="402336">
                  <a:moveTo>
                    <a:pt x="0" y="0"/>
                  </a:moveTo>
                  <a:lnTo>
                    <a:pt x="8028432" y="0"/>
                  </a:lnTo>
                  <a:lnTo>
                    <a:pt x="8028432" y="402336"/>
                  </a:lnTo>
                  <a:lnTo>
                    <a:pt x="0" y="4023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38815" b="-338815"/>
              </a:stretch>
            </a:blipFill>
          </p:spPr>
        </p:sp>
        <p:sp>
          <p:nvSpPr>
            <p:cNvPr id="36" name="TextBox 36"/>
            <p:cNvSpPr txBox="1"/>
            <p:nvPr/>
          </p:nvSpPr>
          <p:spPr>
            <a:xfrm>
              <a:off x="0" y="-28575"/>
              <a:ext cx="8028432" cy="4309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6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Try the Train trips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1109960" y="8229600"/>
            <a:ext cx="6035040" cy="754380"/>
            <a:chOff x="0" y="0"/>
            <a:chExt cx="8046720" cy="100584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046720" cy="1005840"/>
            </a:xfrm>
            <a:custGeom>
              <a:avLst/>
              <a:gdLst/>
              <a:ahLst/>
              <a:cxnLst/>
              <a:rect l="l" t="t" r="r" b="b"/>
              <a:pathLst>
                <a:path w="8046720" h="1005840">
                  <a:moveTo>
                    <a:pt x="0" y="0"/>
                  </a:moveTo>
                  <a:lnTo>
                    <a:pt x="8046720" y="0"/>
                  </a:lnTo>
                  <a:lnTo>
                    <a:pt x="804672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880" b="-105880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19050"/>
              <a:ext cx="8046720" cy="10248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21214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Community rail lives the framework every day.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1031855" y="5910453"/>
            <a:ext cx="6259830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717776"/>
                </a:solidFill>
                <a:latin typeface="Calibri (MS)"/>
                <a:ea typeface="Calibri (MS)"/>
                <a:cs typeface="Calibri (MS)"/>
                <a:sym typeface="Calibri (MS)"/>
              </a:rPr>
              <a:t>Volunteering days allow railway employees to contribute directly to the communities served by the railway.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031855" y="2948178"/>
            <a:ext cx="6259830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1800">
                <a:solidFill>
                  <a:srgbClr val="717776"/>
                </a:solidFill>
                <a:latin typeface="Calibri (MS)"/>
                <a:ea typeface="Calibri (MS)"/>
                <a:cs typeface="Calibri (MS)"/>
                <a:sym typeface="Calibri (MS)"/>
              </a:rPr>
              <a:t>The c</a:t>
            </a:r>
            <a:r>
              <a:rPr lang="en-US" sz="1800" u="none" strike="noStrike">
                <a:solidFill>
                  <a:srgbClr val="717776"/>
                </a:solidFill>
                <a:latin typeface="Calibri (MS)"/>
                <a:ea typeface="Calibri (MS)"/>
                <a:cs typeface="Calibri (MS)"/>
                <a:sym typeface="Calibri (MS)"/>
              </a:rPr>
              <a:t>ommunity activity gives people somewhere welcoming to participate without pressure.</a:t>
            </a:r>
          </a:p>
          <a:p>
            <a:pPr marL="0" lvl="0" indent="0" algn="ctr">
              <a:lnSpc>
                <a:spcPts val="2160"/>
              </a:lnSpc>
              <a:spcBef>
                <a:spcPct val="0"/>
              </a:spcBef>
            </a:pPr>
            <a:endParaRPr lang="en-US" sz="1800" u="none" strike="noStrike">
              <a:solidFill>
                <a:srgbClr val="717776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11045190" y="4425315"/>
            <a:ext cx="6259830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1800">
                <a:solidFill>
                  <a:srgbClr val="717776"/>
                </a:solidFill>
                <a:latin typeface="Calibri (MS)"/>
                <a:ea typeface="Calibri (MS)"/>
                <a:cs typeface="Calibri (MS)"/>
                <a:sym typeface="Calibri (MS)"/>
              </a:rPr>
              <a:t>Ga</a:t>
            </a:r>
            <a:r>
              <a:rPr lang="en-US" sz="1800" u="none" strike="noStrike">
                <a:solidFill>
                  <a:srgbClr val="717776"/>
                </a:solidFill>
                <a:latin typeface="Calibri (MS)"/>
                <a:ea typeface="Calibri (MS)"/>
                <a:cs typeface="Calibri (MS)"/>
                <a:sym typeface="Calibri (MS)"/>
              </a:rPr>
              <a:t>rdening and spending time outdoors can support social contact and general wellbeing.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1090910" y="7391781"/>
            <a:ext cx="6259830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1800">
                <a:solidFill>
                  <a:srgbClr val="717776"/>
                </a:solidFill>
                <a:latin typeface="Calibri (MS)"/>
                <a:ea typeface="Calibri (MS)"/>
                <a:cs typeface="Calibri (MS)"/>
                <a:sym typeface="Calibri (MS)"/>
              </a:rPr>
              <a:t>Supp</a:t>
            </a:r>
            <a:r>
              <a:rPr lang="en-US" sz="1800" u="none" strike="noStrike">
                <a:solidFill>
                  <a:srgbClr val="717776"/>
                </a:solidFill>
                <a:latin typeface="Calibri (MS)"/>
                <a:ea typeface="Calibri (MS)"/>
                <a:cs typeface="Calibri (MS)"/>
                <a:sym typeface="Calibri (MS)"/>
              </a:rPr>
              <a:t>orted journeys can help people become more familiar with rail travel and build confidence to travel independently.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1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1508760"/>
            <a:ext cx="8915400" cy="4940265"/>
            <a:chOff x="0" y="0"/>
            <a:chExt cx="11887200" cy="65870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887200" cy="6587020"/>
            </a:xfrm>
            <a:custGeom>
              <a:avLst/>
              <a:gdLst/>
              <a:ahLst/>
              <a:cxnLst/>
              <a:rect l="l" t="t" r="r" b="b"/>
              <a:pathLst>
                <a:path w="11887200" h="6587020">
                  <a:moveTo>
                    <a:pt x="0" y="0"/>
                  </a:moveTo>
                  <a:lnTo>
                    <a:pt x="11887200" y="0"/>
                  </a:lnTo>
                  <a:lnTo>
                    <a:pt x="11887200" y="6587020"/>
                  </a:lnTo>
                  <a:lnTo>
                    <a:pt x="0" y="65870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295" r="-3295" b="25038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1887200" cy="66155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839"/>
                </a:lnSpc>
              </a:pPr>
              <a:r>
                <a:rPr lang="en-US" sz="570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Keep doing.</a:t>
              </a:r>
            </a:p>
            <a:p>
              <a:pPr algn="l">
                <a:lnSpc>
                  <a:spcPts val="6839"/>
                </a:lnSpc>
              </a:pPr>
              <a:r>
                <a:rPr lang="en-US" sz="570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Keep telling.</a:t>
              </a:r>
            </a:p>
            <a:p>
              <a:pPr algn="l">
                <a:lnSpc>
                  <a:spcPts val="6839"/>
                </a:lnSpc>
              </a:pPr>
              <a:r>
                <a:rPr lang="en-US" sz="570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Keep capturing.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6196156"/>
            <a:ext cx="6720840" cy="2125980"/>
            <a:chOff x="0" y="0"/>
            <a:chExt cx="8961120" cy="28346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961120" cy="2834640"/>
            </a:xfrm>
            <a:custGeom>
              <a:avLst/>
              <a:gdLst/>
              <a:ahLst/>
              <a:cxnLst/>
              <a:rect l="l" t="t" r="r" b="b"/>
              <a:pathLst>
                <a:path w="8961120" h="2834640">
                  <a:moveTo>
                    <a:pt x="0" y="0"/>
                  </a:moveTo>
                  <a:lnTo>
                    <a:pt x="8961120" y="0"/>
                  </a:lnTo>
                  <a:lnTo>
                    <a:pt x="8961120" y="2834640"/>
                  </a:lnTo>
                  <a:lnTo>
                    <a:pt x="0" y="2834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1597" b="-11597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8961120" cy="2853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60"/>
                </a:lnSpc>
              </a:pPr>
              <a:r>
                <a:rPr lang="en-US" sz="2800" b="1">
                  <a:solidFill>
                    <a:srgbClr val="10B6B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The railway isn’t just tracks and trains. </a:t>
              </a:r>
            </a:p>
            <a:p>
              <a:pPr algn="l">
                <a:lnSpc>
                  <a:spcPts val="3360"/>
                </a:lnSpc>
              </a:pPr>
              <a:r>
                <a:rPr lang="en-US" sz="2800" b="1">
                  <a:solidFill>
                    <a:srgbClr val="10B6B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It’s people.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908747" y="2053378"/>
            <a:ext cx="8350553" cy="7204922"/>
            <a:chOff x="0" y="0"/>
            <a:chExt cx="12893040" cy="1112421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893040" cy="11124215"/>
            </a:xfrm>
            <a:custGeom>
              <a:avLst/>
              <a:gdLst/>
              <a:ahLst/>
              <a:cxnLst/>
              <a:rect l="l" t="t" r="r" b="b"/>
              <a:pathLst>
                <a:path w="12893040" h="11124215">
                  <a:moveTo>
                    <a:pt x="382365" y="0"/>
                  </a:moveTo>
                  <a:lnTo>
                    <a:pt x="12510675" y="0"/>
                  </a:lnTo>
                  <a:cubicBezTo>
                    <a:pt x="12612084" y="0"/>
                    <a:pt x="12709341" y="40285"/>
                    <a:pt x="12781048" y="111992"/>
                  </a:cubicBezTo>
                  <a:cubicBezTo>
                    <a:pt x="12852756" y="183700"/>
                    <a:pt x="12893040" y="280956"/>
                    <a:pt x="12893040" y="382365"/>
                  </a:cubicBezTo>
                  <a:lnTo>
                    <a:pt x="12893040" y="10741850"/>
                  </a:lnTo>
                  <a:cubicBezTo>
                    <a:pt x="12893040" y="10843259"/>
                    <a:pt x="12852756" y="10940515"/>
                    <a:pt x="12781048" y="11012222"/>
                  </a:cubicBezTo>
                  <a:cubicBezTo>
                    <a:pt x="12709341" y="11083930"/>
                    <a:pt x="12612084" y="11124215"/>
                    <a:pt x="12510675" y="11124215"/>
                  </a:cubicBezTo>
                  <a:lnTo>
                    <a:pt x="382365" y="11124215"/>
                  </a:lnTo>
                  <a:cubicBezTo>
                    <a:pt x="280956" y="11124215"/>
                    <a:pt x="183700" y="11083930"/>
                    <a:pt x="111992" y="11012222"/>
                  </a:cubicBezTo>
                  <a:cubicBezTo>
                    <a:pt x="40285" y="10940515"/>
                    <a:pt x="0" y="10843259"/>
                    <a:pt x="0" y="10741850"/>
                  </a:cubicBezTo>
                  <a:lnTo>
                    <a:pt x="0" y="382365"/>
                  </a:lnTo>
                  <a:cubicBezTo>
                    <a:pt x="0" y="280956"/>
                    <a:pt x="40285" y="183700"/>
                    <a:pt x="111992" y="111992"/>
                  </a:cubicBezTo>
                  <a:cubicBezTo>
                    <a:pt x="183700" y="40285"/>
                    <a:pt x="280956" y="0"/>
                    <a:pt x="382365" y="0"/>
                  </a:cubicBezTo>
                  <a:close/>
                </a:path>
              </a:pathLst>
            </a:custGeom>
            <a:blipFill>
              <a:blip r:embed="rId3"/>
              <a:stretch>
                <a:fillRect l="-14872" r="-14872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4D4C8B5418364D8D779720870E289A" ma:contentTypeVersion="19" ma:contentTypeDescription="Create a new document." ma:contentTypeScope="" ma:versionID="3ea64bda1b70492304c776172953fe2b">
  <xsd:schema xmlns:xsd="http://www.w3.org/2001/XMLSchema" xmlns:xs="http://www.w3.org/2001/XMLSchema" xmlns:p="http://schemas.microsoft.com/office/2006/metadata/properties" xmlns:ns2="104a47f3-9bf8-4a09-909e-697f2ff45180" xmlns:ns3="f70fc51b-0922-43dc-875f-7a3366134006" targetNamespace="http://schemas.microsoft.com/office/2006/metadata/properties" ma:root="true" ma:fieldsID="9d22ecf9b4e93da04bcc450c719ac791" ns2:_="" ns3:_="">
    <xsd:import namespace="104a47f3-9bf8-4a09-909e-697f2ff45180"/>
    <xsd:import namespace="f70fc51b-0922-43dc-875f-7a33661340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4a47f3-9bf8-4a09-909e-697f2ff451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3c67136-3742-4b7c-9ff6-53771da8d31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0fc51b-0922-43dc-875f-7a336613400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1ccd247-f873-479e-8766-d4e87f18d8b3}" ma:internalName="TaxCatchAll" ma:showField="CatchAllData" ma:web="f70fc51b-0922-43dc-875f-7a33661340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0fc51b-0922-43dc-875f-7a3366134006" xsi:nil="true"/>
    <lcf76f155ced4ddcb4097134ff3c332f xmlns="104a47f3-9bf8-4a09-909e-697f2ff45180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734C7F-6136-4232-8B03-4132E794F25D}">
  <ds:schemaRefs>
    <ds:schemaRef ds:uri="104a47f3-9bf8-4a09-909e-697f2ff45180"/>
    <ds:schemaRef ds:uri="f70fc51b-0922-43dc-875f-7a336613400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903ED69-89D0-4ED0-A40D-755671829497}">
  <ds:schemaRefs>
    <ds:schemaRef ds:uri="104a47f3-9bf8-4a09-909e-697f2ff45180"/>
    <ds:schemaRef ds:uri="f70fc51b-0922-43dc-875f-7a3366134006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DA8A0B6-E664-4AD1-A5B1-0D0E14BB0E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439</Words>
  <Application>Microsoft Office PowerPoint</Application>
  <PresentationFormat>Custom</PresentationFormat>
  <Paragraphs>92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Arimo</vt:lpstr>
      <vt:lpstr>Arimo Bold</vt:lpstr>
      <vt:lpstr>Calibri (MS)</vt:lpstr>
      <vt:lpstr>Calibri (MS) Bold</vt:lpstr>
      <vt:lpstr>Open Sans Bold</vt:lpstr>
      <vt:lpstr>Poppins Bold</vt:lpstr>
      <vt:lpstr>Poppins Medium</vt:lpstr>
      <vt:lpstr>Roboto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Rail Conference</dc:title>
  <cp:lastModifiedBy>Erin Kelly</cp:lastModifiedBy>
  <cp:revision>1</cp:revision>
  <dcterms:created xsi:type="dcterms:W3CDTF">2006-08-16T00:00:00Z</dcterms:created>
  <dcterms:modified xsi:type="dcterms:W3CDTF">2026-10-20T11:11:09Z</dcterms:modified>
  <dc:identifier>DAHXzvFjKGM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0x010100DB4D4C8B5418364D8D779720870E289A</vt:lpwstr>
  </property>
  <property fmtid="{D5CDD505-2E9C-101B-9397-08002B2CF9AE}" pid="3" name="MediaServiceImageTags">
    <vt:lpwstr/>
  </property>
</Properties>
</file>