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58" r:id="rId5"/>
  </p:sldMasterIdLst>
  <p:notesMasterIdLst>
    <p:notesMasterId r:id="rId12"/>
  </p:notesMasterIdLst>
  <p:sldIdLst>
    <p:sldId id="426" r:id="rId6"/>
    <p:sldId id="269" r:id="rId7"/>
    <p:sldId id="259" r:id="rId8"/>
    <p:sldId id="526" r:id="rId9"/>
    <p:sldId id="267" r:id="rId10"/>
    <p:sldId id="527" r:id="rId1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r:id="rId43" roundtripDataSignature="AMtx7mhTvK/47uf0zVvCB9md06+faNJd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2967"/>
    <a:srgbClr val="5BB98E"/>
    <a:srgbClr val="B52664"/>
    <a:srgbClr val="FFE44E"/>
    <a:srgbClr val="0070C0"/>
    <a:srgbClr val="F9DC4B"/>
    <a:srgbClr val="FFFFFF"/>
    <a:srgbClr val="F7DBC1"/>
    <a:srgbClr val="000000"/>
    <a:srgbClr val="4A5B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3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14005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E722F14F-00CC-B9F8-7FF9-240FB6303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:notes">
            <a:extLst>
              <a:ext uri="{FF2B5EF4-FFF2-40B4-BE49-F238E27FC236}">
                <a16:creationId xmlns:a16="http://schemas.microsoft.com/office/drawing/2014/main" id="{00013DFB-457A-E4ED-DB2E-0758EBD9E9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Sophie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* Add Wunderground feedback</a:t>
            </a:r>
            <a:endParaRPr/>
          </a:p>
        </p:txBody>
      </p:sp>
      <p:sp>
        <p:nvSpPr>
          <p:cNvPr id="66" name="Google Shape;66;p10:notes">
            <a:extLst>
              <a:ext uri="{FF2B5EF4-FFF2-40B4-BE49-F238E27FC236}">
                <a16:creationId xmlns:a16="http://schemas.microsoft.com/office/drawing/2014/main" id="{164CEAA9-6709-8298-9E2B-A74EC57487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535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5EF7A35B-1C2B-6277-CB22-ECD03A539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:notes">
            <a:extLst>
              <a:ext uri="{FF2B5EF4-FFF2-40B4-BE49-F238E27FC236}">
                <a16:creationId xmlns:a16="http://schemas.microsoft.com/office/drawing/2014/main" id="{B7582F39-A354-EEAE-4E86-7F203A8824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10:notes">
            <a:extLst>
              <a:ext uri="{FF2B5EF4-FFF2-40B4-BE49-F238E27FC236}">
                <a16:creationId xmlns:a16="http://schemas.microsoft.com/office/drawing/2014/main" id="{BEBAF645-3400-23BC-B074-0ABF397572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3727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>
          <a:extLst>
            <a:ext uri="{FF2B5EF4-FFF2-40B4-BE49-F238E27FC236}">
              <a16:creationId xmlns:a16="http://schemas.microsoft.com/office/drawing/2014/main" id="{AA064CD2-80EC-3CFB-E001-A90F6759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:notes">
            <a:extLst>
              <a:ext uri="{FF2B5EF4-FFF2-40B4-BE49-F238E27FC236}">
                <a16:creationId xmlns:a16="http://schemas.microsoft.com/office/drawing/2014/main" id="{2C023C2F-CF7D-77B9-8720-D7A0F52FCE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Sophie</a:t>
            </a:r>
            <a:endParaRPr/>
          </a:p>
        </p:txBody>
      </p:sp>
      <p:sp>
        <p:nvSpPr>
          <p:cNvPr id="66" name="Google Shape;66;p10:notes">
            <a:extLst>
              <a:ext uri="{FF2B5EF4-FFF2-40B4-BE49-F238E27FC236}">
                <a16:creationId xmlns:a16="http://schemas.microsoft.com/office/drawing/2014/main" id="{6BFB1BE8-EADD-D99B-88E2-C4B558226B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907970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042A6-8449-1A73-9EEF-8E2456DD4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97F72A-A5C8-6EF2-2091-7482E1FAC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E7B480-4B8B-9EED-EA8D-2412EF9C5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41F5F-9571-B968-BA00-2FD8D22ED9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574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>
            <a:spLocks noGrp="1"/>
          </p:cNvSpPr>
          <p:nvPr>
            <p:ph type="title"/>
          </p:nvPr>
        </p:nvSpPr>
        <p:spPr>
          <a:xfrm>
            <a:off x="1455195" y="365127"/>
            <a:ext cx="10515600" cy="116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body" idx="1"/>
          </p:nvPr>
        </p:nvSpPr>
        <p:spPr>
          <a:xfrm>
            <a:off x="1455195" y="1681163"/>
            <a:ext cx="5157787" cy="72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Google Shape;26;p13"/>
          <p:cNvSpPr txBox="1">
            <a:spLocks noGrp="1"/>
          </p:cNvSpPr>
          <p:nvPr>
            <p:ph type="body" idx="2"/>
          </p:nvPr>
        </p:nvSpPr>
        <p:spPr>
          <a:xfrm>
            <a:off x="1455195" y="2505076"/>
            <a:ext cx="5157787" cy="325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3"/>
          </p:nvPr>
        </p:nvSpPr>
        <p:spPr>
          <a:xfrm>
            <a:off x="6787607" y="1681163"/>
            <a:ext cx="5183188" cy="72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Google Shape;28;p13"/>
          <p:cNvSpPr txBox="1">
            <a:spLocks noGrp="1"/>
          </p:cNvSpPr>
          <p:nvPr>
            <p:ph type="body" idx="4"/>
          </p:nvPr>
        </p:nvSpPr>
        <p:spPr>
          <a:xfrm>
            <a:off x="6787607" y="2505076"/>
            <a:ext cx="5183188" cy="325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>
            <a:spLocks noGrp="1"/>
          </p:cNvSpPr>
          <p:nvPr>
            <p:ph type="title"/>
          </p:nvPr>
        </p:nvSpPr>
        <p:spPr>
          <a:xfrm>
            <a:off x="1465217" y="90964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dt" idx="10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5"/>
          <p:cNvSpPr txBox="1">
            <a:spLocks noGrp="1"/>
          </p:cNvSpPr>
          <p:nvPr>
            <p:ph type="title"/>
          </p:nvPr>
        </p:nvSpPr>
        <p:spPr>
          <a:xfrm>
            <a:off x="1615282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1"/>
          </p:nvPr>
        </p:nvSpPr>
        <p:spPr>
          <a:xfrm>
            <a:off x="5958681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5"/>
          <p:cNvSpPr txBox="1">
            <a:spLocks noGrp="1"/>
          </p:cNvSpPr>
          <p:nvPr>
            <p:ph type="body" idx="2"/>
          </p:nvPr>
        </p:nvSpPr>
        <p:spPr>
          <a:xfrm>
            <a:off x="1615282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>
            <a:spLocks noGrp="1"/>
          </p:cNvSpPr>
          <p:nvPr>
            <p:ph type="title"/>
          </p:nvPr>
        </p:nvSpPr>
        <p:spPr>
          <a:xfrm>
            <a:off x="1455195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0" name="Google Shape;40;p16"/>
          <p:cNvSpPr>
            <a:spLocks noGrp="1"/>
          </p:cNvSpPr>
          <p:nvPr>
            <p:ph type="pic" idx="2"/>
          </p:nvPr>
        </p:nvSpPr>
        <p:spPr>
          <a:xfrm>
            <a:off x="5798595" y="987429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6"/>
          <p:cNvSpPr txBox="1">
            <a:spLocks noGrp="1"/>
          </p:cNvSpPr>
          <p:nvPr>
            <p:ph type="body" idx="1"/>
          </p:nvPr>
        </p:nvSpPr>
        <p:spPr>
          <a:xfrm>
            <a:off x="1455195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7"/>
          <p:cNvSpPr txBox="1">
            <a:spLocks noGrp="1"/>
          </p:cNvSpPr>
          <p:nvPr>
            <p:ph type="title"/>
          </p:nvPr>
        </p:nvSpPr>
        <p:spPr>
          <a:xfrm>
            <a:off x="1465217" y="90964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1"/>
          </p:nvPr>
        </p:nvSpPr>
        <p:spPr>
          <a:xfrm rot="5400000">
            <a:off x="5003779" y="-1168421"/>
            <a:ext cx="343847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771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465217" y="52143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4000"/>
              <a:buFont typeface="Arial"/>
              <a:buNone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465217" y="1825625"/>
            <a:ext cx="5181600" cy="3982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8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4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2"/>
          </p:nvPr>
        </p:nvSpPr>
        <p:spPr>
          <a:xfrm>
            <a:off x="6799217" y="1825625"/>
            <a:ext cx="5181600" cy="3982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8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4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155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455195" y="365127"/>
            <a:ext cx="10515600" cy="1169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455195" y="1681163"/>
            <a:ext cx="5157787" cy="72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1455195" y="2505076"/>
            <a:ext cx="5157787" cy="325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3"/>
          </p:nvPr>
        </p:nvSpPr>
        <p:spPr>
          <a:xfrm>
            <a:off x="6787607" y="1681163"/>
            <a:ext cx="5183188" cy="727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4"/>
          </p:nvPr>
        </p:nvSpPr>
        <p:spPr>
          <a:xfrm>
            <a:off x="6787607" y="2505076"/>
            <a:ext cx="5183188" cy="3251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90350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1615282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1"/>
          </p:nvPr>
        </p:nvSpPr>
        <p:spPr>
          <a:xfrm>
            <a:off x="5958681" y="987429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2"/>
          </p:nvPr>
        </p:nvSpPr>
        <p:spPr>
          <a:xfrm>
            <a:off x="1615282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31091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1455195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3200"/>
              <a:buFont typeface="Arial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>
            <a:spLocks noGrp="1"/>
          </p:cNvSpPr>
          <p:nvPr>
            <p:ph type="pic" idx="2"/>
          </p:nvPr>
        </p:nvSpPr>
        <p:spPr>
          <a:xfrm>
            <a:off x="5798595" y="987429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1455195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244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465217" y="90964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body" idx="1"/>
          </p:nvPr>
        </p:nvSpPr>
        <p:spPr>
          <a:xfrm rot="5400000">
            <a:off x="5003779" y="-1168421"/>
            <a:ext cx="343847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2762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title"/>
          </p:nvPr>
        </p:nvSpPr>
        <p:spPr>
          <a:xfrm>
            <a:off x="1465217" y="90964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8"/>
          <p:cNvSpPr txBox="1">
            <a:spLocks noGrp="1"/>
          </p:cNvSpPr>
          <p:nvPr>
            <p:ph type="body" idx="1"/>
          </p:nvPr>
        </p:nvSpPr>
        <p:spPr>
          <a:xfrm>
            <a:off x="1465217" y="2370141"/>
            <a:ext cx="10515600" cy="34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8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465217" y="909642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2B64"/>
              </a:buClr>
              <a:buSzPts val="4000"/>
              <a:buFont typeface="Arial"/>
              <a:buNone/>
              <a:defRPr sz="4000" b="1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1465217" y="2370141"/>
            <a:ext cx="10515600" cy="3438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2B6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C2B6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2C2B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369039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1" r:id="rId2"/>
    <p:sldLayoutId id="2147483662" r:id="rId3"/>
    <p:sldLayoutId id="2147483664" r:id="rId4"/>
    <p:sldLayoutId id="2147483665" r:id="rId5"/>
    <p:sldLayoutId id="214748366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2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6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eet the Team">
            <a:extLst>
              <a:ext uri="{FF2B5EF4-FFF2-40B4-BE49-F238E27FC236}">
                <a16:creationId xmlns:a16="http://schemas.microsoft.com/office/drawing/2014/main" id="{1D26011F-587A-7FBD-71EE-285726DDA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06" y="197422"/>
            <a:ext cx="4697101" cy="3195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C15B1A-5B18-E4A0-DF85-026A1CFCA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5235" y="195887"/>
            <a:ext cx="4699359" cy="319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746F70-45BE-F71A-3250-562B556CC3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5148" y="1794287"/>
            <a:ext cx="3599446" cy="3602217"/>
          </a:xfrm>
          <a:prstGeom prst="rect">
            <a:avLst/>
          </a:prstGeom>
        </p:spPr>
      </p:pic>
      <p:pic>
        <p:nvPicPr>
          <p:cNvPr id="5" name="Google Shape;54;p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5858CDB-764B-2AF9-A3AC-B9F3DF6FC95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08447" y="4363748"/>
            <a:ext cx="6281530" cy="23026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43357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Shape 67">
          <a:extLst>
            <a:ext uri="{FF2B5EF4-FFF2-40B4-BE49-F238E27FC236}">
              <a16:creationId xmlns:a16="http://schemas.microsoft.com/office/drawing/2014/main" id="{FCAA93DF-D37F-9D6C-FDDD-0CE2AC480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06ABF53-A019-F487-8D62-697DE7B94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38" y="3429000"/>
            <a:ext cx="17406036" cy="1226772"/>
          </a:xfrm>
          <a:prstGeom prst="rect">
            <a:avLst/>
          </a:prstGeom>
        </p:spPr>
      </p:pic>
      <p:pic>
        <p:nvPicPr>
          <p:cNvPr id="7" name="Google Shape;107;p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3B20D5C-35F3-918D-F578-DD256387ACE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66805" y="5721454"/>
            <a:ext cx="3025195" cy="102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2C9E5AA-0DAB-4A75-B71F-328CF87042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648420" y="969502"/>
            <a:ext cx="6510800" cy="4881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85007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B98E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07;p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61EF8B42-1004-60F6-E9BD-061DAEADD3C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6805" y="5721454"/>
            <a:ext cx="3025195" cy="10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847FE14-5FA4-48CA-68F0-AA361B308101}"/>
              </a:ext>
            </a:extLst>
          </p:cNvPr>
          <p:cNvSpPr/>
          <p:nvPr/>
        </p:nvSpPr>
        <p:spPr>
          <a:xfrm>
            <a:off x="95344" y="90845"/>
            <a:ext cx="12001312" cy="6683927"/>
          </a:xfrm>
          <a:prstGeom prst="rect">
            <a:avLst/>
          </a:prstGeom>
          <a:noFill/>
          <a:ln w="57150">
            <a:solidFill>
              <a:srgbClr val="2F29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6" name="Picture 5" descr="A person pointing at a screen&#10;&#10;AI-generated content may be incorrect.">
            <a:extLst>
              <a:ext uri="{FF2B5EF4-FFF2-40B4-BE49-F238E27FC236}">
                <a16:creationId xmlns:a16="http://schemas.microsoft.com/office/drawing/2014/main" id="{C47DBBF1-3C99-36AF-3776-7DBBBC3695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399"/>
          <a:stretch>
            <a:fillRect/>
          </a:stretch>
        </p:blipFill>
        <p:spPr>
          <a:xfrm>
            <a:off x="633803" y="493287"/>
            <a:ext cx="2487194" cy="2496394"/>
          </a:xfrm>
          <a:prstGeom prst="rect">
            <a:avLst/>
          </a:prstGeom>
        </p:spPr>
      </p:pic>
      <p:pic>
        <p:nvPicPr>
          <p:cNvPr id="7" name="Picture 6" descr="A cartoon of a train&#10;&#10;AI-generated content may be incorrect.">
            <a:extLst>
              <a:ext uri="{FF2B5EF4-FFF2-40B4-BE49-F238E27FC236}">
                <a16:creationId xmlns:a16="http://schemas.microsoft.com/office/drawing/2014/main" id="{0E425F98-A966-0ADB-FF4E-82DDDC62F7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6226" y="322939"/>
            <a:ext cx="6771629" cy="28370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89FF02E-629D-11F1-B6E2-97F19A3EAA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3316348" y="4036338"/>
            <a:ext cx="2704229" cy="2027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A854976-4193-7AD6-DC24-3AF5FCE99D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582405" y="4036464"/>
            <a:ext cx="2704480" cy="2027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Plus Sign 1">
            <a:extLst>
              <a:ext uri="{FF2B5EF4-FFF2-40B4-BE49-F238E27FC236}">
                <a16:creationId xmlns:a16="http://schemas.microsoft.com/office/drawing/2014/main" id="{F4EEC960-4750-6B7A-530E-0E36D0130803}"/>
              </a:ext>
            </a:extLst>
          </p:cNvPr>
          <p:cNvSpPr/>
          <p:nvPr/>
        </p:nvSpPr>
        <p:spPr>
          <a:xfrm>
            <a:off x="3604247" y="1409776"/>
            <a:ext cx="1024128" cy="969264"/>
          </a:xfrm>
          <a:prstGeom prst="mathPlus">
            <a:avLst/>
          </a:prstGeom>
          <a:ln>
            <a:solidFill>
              <a:srgbClr val="2F2967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Equals 8">
            <a:extLst>
              <a:ext uri="{FF2B5EF4-FFF2-40B4-BE49-F238E27FC236}">
                <a16:creationId xmlns:a16="http://schemas.microsoft.com/office/drawing/2014/main" id="{0F80758C-2A08-1E16-27A2-4BFA2A36C561}"/>
              </a:ext>
            </a:extLst>
          </p:cNvPr>
          <p:cNvSpPr/>
          <p:nvPr/>
        </p:nvSpPr>
        <p:spPr>
          <a:xfrm>
            <a:off x="1877400" y="4544568"/>
            <a:ext cx="1432728" cy="950976"/>
          </a:xfrm>
          <a:prstGeom prst="mathEqual">
            <a:avLst/>
          </a:prstGeom>
          <a:ln>
            <a:solidFill>
              <a:srgbClr val="2F2967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Shape 67">
          <a:extLst>
            <a:ext uri="{FF2B5EF4-FFF2-40B4-BE49-F238E27FC236}">
              <a16:creationId xmlns:a16="http://schemas.microsoft.com/office/drawing/2014/main" id="{E6A9299E-01ED-A045-3166-FE1E1001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3" descr="A computer mouse with a cord&#10;&#10;Description automatically generated">
            <a:extLst>
              <a:ext uri="{FF2B5EF4-FFF2-40B4-BE49-F238E27FC236}">
                <a16:creationId xmlns:a16="http://schemas.microsoft.com/office/drawing/2014/main" id="{6A4EB9A0-6650-58BF-3B45-5D8E8C22ED9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40032" y="7211705"/>
            <a:ext cx="1162546" cy="156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07;p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B729E3A5-7C3F-BC5F-37A8-3F8ECE388D5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66805" y="5721454"/>
            <a:ext cx="3025195" cy="102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0A012A5-455C-436C-1085-15BDA9FDC86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528141" y="528140"/>
            <a:ext cx="4225125" cy="31688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51ACBF-137F-C5ED-B194-8C18D45A367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514295" y="654547"/>
            <a:ext cx="5236377" cy="39272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9C9228-48E7-32EB-3D49-ED5EFCDA9F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4423007" y="3958813"/>
            <a:ext cx="3313356" cy="2485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799192D-03BB-BD21-4E67-ED18B1EFF7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154867"/>
            <a:ext cx="4937511" cy="37031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37EE95-B05C-3B2A-5FB8-CF2E578A36D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6238875" y="857250"/>
            <a:ext cx="6858000" cy="5143500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E21BFBA-FB34-B902-C611-9D1B62124AA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-31833" y="3132049"/>
            <a:ext cx="4969344" cy="22817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ADBAF0B-13C8-7A1A-6395-89B5AF80C5C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4937511" y="3523630"/>
            <a:ext cx="2158614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56765E0-0DAC-276F-A6E4-CB6C7AE798E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3168842" y="0"/>
            <a:ext cx="0" cy="3132049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00F20BE-4BFE-4861-B30B-7C9404DB7BD6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7096125" y="-1"/>
            <a:ext cx="0" cy="6858001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58048D5-641F-608E-451A-30C58D28781C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4937511" y="3104617"/>
            <a:ext cx="0" cy="414000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BDF86DC-224A-0CA7-9142-14276233DFA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2184761" y="-2"/>
            <a:ext cx="0" cy="6858001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F20DB61-18DB-CC13-0B03-B74A32AF961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-1" y="0"/>
            <a:ext cx="0" cy="6858001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FC278D6-BC52-5406-D8E8-5E0F7782FA54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-31833" y="6846592"/>
            <a:ext cx="12271458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C19FAAA-9B29-CF80-D717-27C3653CA67D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-31833" y="11407"/>
            <a:ext cx="12348000" cy="0"/>
          </a:xfrm>
          <a:prstGeom prst="line">
            <a:avLst/>
          </a:prstGeom>
          <a:ln w="571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36">
            <a:extLst>
              <a:ext uri="{FF2B5EF4-FFF2-40B4-BE49-F238E27FC236}">
                <a16:creationId xmlns:a16="http://schemas.microsoft.com/office/drawing/2014/main" id="{C4E579C3-895A-7ECE-040A-3EB8E08F862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6147" y="6024991"/>
            <a:ext cx="2158614" cy="815905"/>
          </a:xfrm>
          <a:prstGeom prst="rect">
            <a:avLst/>
          </a:prstGeom>
        </p:spPr>
      </p:pic>
      <p:sp>
        <p:nvSpPr>
          <p:cNvPr id="3" name="Google Shape;56;p11">
            <a:extLst>
              <a:ext uri="{FF2B5EF4-FFF2-40B4-BE49-F238E27FC236}">
                <a16:creationId xmlns:a16="http://schemas.microsoft.com/office/drawing/2014/main" id="{87F4D753-0961-E1CC-0AE6-349FC04E408F}"/>
              </a:ext>
            </a:extLst>
          </p:cNvPr>
          <p:cNvSpPr/>
          <p:nvPr/>
        </p:nvSpPr>
        <p:spPr>
          <a:xfrm>
            <a:off x="31832" y="-99840"/>
            <a:ext cx="3286452" cy="98306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err="1">
                <a:ln>
                  <a:noFill/>
                </a:ln>
                <a:solidFill>
                  <a:srgbClr val="FFE44E"/>
                </a:solidFill>
                <a:effectLst/>
                <a:uLnTx/>
                <a:uFillTx/>
                <a:latin typeface="NTR"/>
                <a:ea typeface="NTR"/>
                <a:cs typeface="NTR"/>
                <a:sym typeface="NTR"/>
              </a:rPr>
              <a:t>SkillZONE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FFE44E"/>
              </a:solidFill>
              <a:effectLst/>
              <a:uLnTx/>
              <a:uFillTx/>
              <a:latin typeface="NTR"/>
              <a:ea typeface="NTR"/>
              <a:cs typeface="NTR"/>
              <a:sym typeface="NTR"/>
            </a:endParaRPr>
          </a:p>
        </p:txBody>
      </p:sp>
    </p:spTree>
    <p:extLst>
      <p:ext uri="{BB962C8B-B14F-4D97-AF65-F5344CB8AC3E}">
        <p14:creationId xmlns:p14="http://schemas.microsoft.com/office/powerpoint/2010/main" val="1042597466"/>
      </p:ext>
    </p:extLst>
  </p:cSld>
  <p:clrMapOvr>
    <a:masterClrMapping/>
  </p:clrMapOvr>
  <p:transition spd="slow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67">
          <a:extLst>
            <a:ext uri="{FF2B5EF4-FFF2-40B4-BE49-F238E27FC236}">
              <a16:creationId xmlns:a16="http://schemas.microsoft.com/office/drawing/2014/main" id="{74EA3110-1558-F17B-856E-81DF3028A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07;p1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8BE60CF-0CE2-D0B8-FE48-5E3E50ADDC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66805" y="5721454"/>
            <a:ext cx="3025195" cy="1020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56;p11">
            <a:extLst>
              <a:ext uri="{FF2B5EF4-FFF2-40B4-BE49-F238E27FC236}">
                <a16:creationId xmlns:a16="http://schemas.microsoft.com/office/drawing/2014/main" id="{45CF3E09-B525-549A-2BE8-8E206E986EB7}"/>
              </a:ext>
            </a:extLst>
          </p:cNvPr>
          <p:cNvSpPr/>
          <p:nvPr/>
        </p:nvSpPr>
        <p:spPr>
          <a:xfrm>
            <a:off x="37838" y="173190"/>
            <a:ext cx="6781070" cy="98306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FFE44E"/>
                </a:solidFill>
                <a:effectLst/>
                <a:uLnTx/>
                <a:uFillTx/>
                <a:latin typeface="NTR"/>
                <a:ea typeface="NTR"/>
                <a:cs typeface="NTR"/>
                <a:sym typeface="NTR"/>
              </a:rPr>
              <a:t>SBY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E44E"/>
              </a:solidFill>
              <a:effectLst/>
              <a:uLnTx/>
              <a:uFillTx/>
              <a:latin typeface="NTR"/>
              <a:ea typeface="NTR"/>
              <a:cs typeface="NTR"/>
              <a:sym typeface="NTR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C9A1E0-ECDB-0E6E-FA0D-172D20909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97884" y="1480053"/>
            <a:ext cx="7183705" cy="53877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1FA2CA-BBB2-A2BF-2786-D7AA3DBBC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697757" y="307291"/>
            <a:ext cx="3567668" cy="267575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EF6660C-57C2-A17B-02CF-CC96BE7FB4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089408" y="728941"/>
            <a:ext cx="5831533" cy="43736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9C4D76-0921-0E48-F1A7-F83D2804A0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136981" y="197501"/>
            <a:ext cx="3693141" cy="27698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588D8F2-E0EE-54E9-B6FD-9AB7971B7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4098" y="3110711"/>
            <a:ext cx="2504747" cy="3757121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F787427-5EB1-432C-E8A2-F57D842616DC}"/>
              </a:ext>
            </a:extLst>
          </p:cNvPr>
          <p:cNvCxnSpPr/>
          <p:nvPr/>
        </p:nvCxnSpPr>
        <p:spPr>
          <a:xfrm>
            <a:off x="0" y="1480053"/>
            <a:ext cx="314371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3C487860-EDA6-B260-5741-4FC4CC3EC214}"/>
              </a:ext>
            </a:extLst>
          </p:cNvPr>
          <p:cNvCxnSpPr>
            <a:cxnSpLocks/>
          </p:cNvCxnSpPr>
          <p:nvPr/>
        </p:nvCxnSpPr>
        <p:spPr>
          <a:xfrm>
            <a:off x="3143715" y="3415816"/>
            <a:ext cx="3580383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F8C1C4F-FD8E-A662-390D-E5E08C4C4D70}"/>
              </a:ext>
            </a:extLst>
          </p:cNvPr>
          <p:cNvCxnSpPr>
            <a:cxnSpLocks/>
          </p:cNvCxnSpPr>
          <p:nvPr/>
        </p:nvCxnSpPr>
        <p:spPr>
          <a:xfrm>
            <a:off x="6718918" y="3110711"/>
            <a:ext cx="250992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D34F16-DD95-A591-986E-81B5EE8B8057}"/>
              </a:ext>
            </a:extLst>
          </p:cNvPr>
          <p:cNvCxnSpPr>
            <a:cxnSpLocks/>
          </p:cNvCxnSpPr>
          <p:nvPr/>
        </p:nvCxnSpPr>
        <p:spPr>
          <a:xfrm flipV="1">
            <a:off x="9228845" y="5831533"/>
            <a:ext cx="2963155" cy="152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FAB6786-46D0-6786-1217-BC21924FE06B}"/>
              </a:ext>
            </a:extLst>
          </p:cNvPr>
          <p:cNvCxnSpPr>
            <a:cxnSpLocks/>
          </p:cNvCxnSpPr>
          <p:nvPr/>
        </p:nvCxnSpPr>
        <p:spPr>
          <a:xfrm>
            <a:off x="9219417" y="3099492"/>
            <a:ext cx="21312" cy="37683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7565BD0-3C62-FBE4-6E5D-2A6E3E694B93}"/>
              </a:ext>
            </a:extLst>
          </p:cNvPr>
          <p:cNvCxnSpPr>
            <a:cxnSpLocks/>
          </p:cNvCxnSpPr>
          <p:nvPr/>
        </p:nvCxnSpPr>
        <p:spPr>
          <a:xfrm>
            <a:off x="6744303" y="3121931"/>
            <a:ext cx="21312" cy="37683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9F3CB2B-2784-8D0D-9341-C5A14A59A7B3}"/>
              </a:ext>
            </a:extLst>
          </p:cNvPr>
          <p:cNvCxnSpPr>
            <a:cxnSpLocks/>
          </p:cNvCxnSpPr>
          <p:nvPr/>
        </p:nvCxnSpPr>
        <p:spPr>
          <a:xfrm>
            <a:off x="3127742" y="-352524"/>
            <a:ext cx="21312" cy="37683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B91F50E-1E3D-768E-657C-2DC27197D094}"/>
              </a:ext>
            </a:extLst>
          </p:cNvPr>
          <p:cNvCxnSpPr>
            <a:cxnSpLocks/>
          </p:cNvCxnSpPr>
          <p:nvPr/>
        </p:nvCxnSpPr>
        <p:spPr>
          <a:xfrm>
            <a:off x="5587967" y="-361951"/>
            <a:ext cx="21312" cy="37683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39786FB-F0B2-6E8D-7C0E-FA074D820DC5}"/>
              </a:ext>
            </a:extLst>
          </p:cNvPr>
          <p:cNvCxnSpPr>
            <a:cxnSpLocks/>
          </p:cNvCxnSpPr>
          <p:nvPr/>
        </p:nvCxnSpPr>
        <p:spPr>
          <a:xfrm>
            <a:off x="8351451" y="-646409"/>
            <a:ext cx="21312" cy="37683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extLst>
              <a:ext uri="{FF2B5EF4-FFF2-40B4-BE49-F238E27FC236}">
                <a16:creationId xmlns:a16="http://schemas.microsoft.com/office/drawing/2014/main" id="{74E0CCCA-DC4D-E3A9-0580-1ED9165E564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39584" y="260854"/>
            <a:ext cx="2094008" cy="132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562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E39CA2-7A09-2922-4359-1CBB7F70D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54;p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DA286BFD-48CF-5163-441C-3DFC3A4F0C8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08447" y="4363748"/>
            <a:ext cx="6281530" cy="230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69758F-2A02-68EB-D3DA-CC3FBC422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22" y="301287"/>
            <a:ext cx="4943484" cy="4903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205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ssembly Template.potx" id="{A47ED6C2-1CD3-4F78-A87E-DC96A94EF8EF}" vid="{D4B8FEDB-29FE-4EA0-9E2D-2F936EB8BA74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D4C8B5418364D8D779720870E289A" ma:contentTypeVersion="19" ma:contentTypeDescription="Create a new document." ma:contentTypeScope="" ma:versionID="3ea64bda1b70492304c776172953fe2b">
  <xsd:schema xmlns:xsd="http://www.w3.org/2001/XMLSchema" xmlns:xs="http://www.w3.org/2001/XMLSchema" xmlns:p="http://schemas.microsoft.com/office/2006/metadata/properties" xmlns:ns2="104a47f3-9bf8-4a09-909e-697f2ff45180" xmlns:ns3="f70fc51b-0922-43dc-875f-7a3366134006" targetNamespace="http://schemas.microsoft.com/office/2006/metadata/properties" ma:root="true" ma:fieldsID="9d22ecf9b4e93da04bcc450c719ac791" ns2:_="" ns3:_="">
    <xsd:import namespace="104a47f3-9bf8-4a09-909e-697f2ff45180"/>
    <xsd:import namespace="f70fc51b-0922-43dc-875f-7a33661340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a47f3-9bf8-4a09-909e-697f2ff451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3c67136-3742-4b7c-9ff6-53771da8d3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0fc51b-0922-43dc-875f-7a3366134006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1ccd247-f873-479e-8766-d4e87f18d8b3}" ma:internalName="TaxCatchAll" ma:showField="CatchAllData" ma:web="f70fc51b-0922-43dc-875f-7a336613400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0fc51b-0922-43dc-875f-7a3366134006" xsi:nil="true"/>
    <lcf76f155ced4ddcb4097134ff3c332f xmlns="104a47f3-9bf8-4a09-909e-697f2ff4518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2DF5246-AFA6-4F16-9DC5-1B2179E2FD37}"/>
</file>

<file path=customXml/itemProps2.xml><?xml version="1.0" encoding="utf-8"?>
<ds:datastoreItem xmlns:ds="http://schemas.openxmlformats.org/officeDocument/2006/customXml" ds:itemID="{9389C15A-ACFB-4161-B026-0A71D37D5A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37A35A-A3E0-4913-A3B6-9BA5CA2D79CD}">
  <ds:schemaRefs>
    <ds:schemaRef ds:uri="1cc1181a-7d0b-451e-9c70-9a4c9213dc7e"/>
    <ds:schemaRef ds:uri="f612656c-e396-479d-8d79-a116acda871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Assembly Template</Template>
  <TotalTime>42</TotalTime>
  <Words>10</Words>
  <Application>Microsoft Office PowerPoint</Application>
  <PresentationFormat>Widescreen</PresentationFormat>
  <Paragraphs>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NTR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Imogen Sackett</dc:creator>
  <cp:lastModifiedBy>Tom Blow</cp:lastModifiedBy>
  <cp:revision>3</cp:revision>
  <dcterms:created xsi:type="dcterms:W3CDTF">2024-07-24T08:35:08Z</dcterms:created>
  <dcterms:modified xsi:type="dcterms:W3CDTF">2026-10-09T16:04:37Z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0x010100DB4D4C8B5418364D8D779720870E289A</vt:lpwstr>
  </property>
  <property fmtid="{D5CDD505-2E9C-101B-9397-08002B2CF9AE}" pid="3" name="MediaServiceImageTags">
    <vt:lpwstr/>
  </property>
</Properties>
</file>