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8288000" cy="10287000"/>
  <p:notesSz cx="6858000" cy="9144000"/>
  <p:embeddedFontLst>
    <p:embeddedFont>
      <p:font typeface="Gill Sans Bold" panose="020B0604020202020204" charset="0"/>
      <p:regular r:id="rId11"/>
    </p:embeddedFont>
    <p:embeddedFont>
      <p:font typeface="Gill Sans Display Ultra-Bold" panose="020B0604020202020204" charset="0"/>
      <p:regular r:id="rId12"/>
    </p:embeddedFont>
    <p:embeddedFont>
      <p:font typeface="Gill Sans Light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n Kelly" userId="bfbe2ea8-894b-462d-879f-47edc1506176" providerId="ADAL" clId="{966E175F-52DA-4709-A92F-61150567903B}"/>
    <pc:docChg chg="modSld">
      <pc:chgData name="Erin Kelly" userId="bfbe2ea8-894b-462d-879f-47edc1506176" providerId="ADAL" clId="{966E175F-52DA-4709-A92F-61150567903B}" dt="2026-10-15T13:26:27.513" v="2" actId="14100"/>
      <pc:docMkLst>
        <pc:docMk/>
      </pc:docMkLst>
      <pc:sldChg chg="modSp mod">
        <pc:chgData name="Erin Kelly" userId="bfbe2ea8-894b-462d-879f-47edc1506176" providerId="ADAL" clId="{966E175F-52DA-4709-A92F-61150567903B}" dt="2026-10-15T13:26:27.513" v="2" actId="14100"/>
        <pc:sldMkLst>
          <pc:docMk/>
          <pc:sldMk cId="0" sldId="261"/>
        </pc:sldMkLst>
        <pc:spChg chg="mod">
          <ac:chgData name="Erin Kelly" userId="bfbe2ea8-894b-462d-879f-47edc1506176" providerId="ADAL" clId="{966E175F-52DA-4709-A92F-61150567903B}" dt="2026-10-15T13:26:27.513" v="2" actId="14100"/>
          <ac:spMkLst>
            <pc:docMk/>
            <pc:sldMk cId="0" sldId="261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-4359520">
            <a:off x="9141176" y="2894919"/>
            <a:ext cx="17396505" cy="8255432"/>
          </a:xfrm>
          <a:custGeom>
            <a:avLst/>
            <a:gdLst/>
            <a:ahLst/>
            <a:cxnLst/>
            <a:rect l="l" t="t" r="r" b="b"/>
            <a:pathLst>
              <a:path w="17396505" h="8255432">
                <a:moveTo>
                  <a:pt x="0" y="0"/>
                </a:moveTo>
                <a:lnTo>
                  <a:pt x="17396505" y="0"/>
                </a:lnTo>
                <a:lnTo>
                  <a:pt x="17396505" y="8255432"/>
                </a:lnTo>
                <a:lnTo>
                  <a:pt x="0" y="82554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905549" y="7650190"/>
            <a:ext cx="2418311" cy="2416874"/>
          </a:xfrm>
          <a:custGeom>
            <a:avLst/>
            <a:gdLst/>
            <a:ahLst/>
            <a:cxnLst/>
            <a:rect l="l" t="t" r="r" b="b"/>
            <a:pathLst>
              <a:path w="2418311" h="2416874">
                <a:moveTo>
                  <a:pt x="0" y="0"/>
                </a:moveTo>
                <a:lnTo>
                  <a:pt x="2418310" y="0"/>
                </a:lnTo>
                <a:lnTo>
                  <a:pt x="2418310" y="2416874"/>
                </a:lnTo>
                <a:lnTo>
                  <a:pt x="0" y="24168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44358" y="7650190"/>
            <a:ext cx="2418380" cy="2416874"/>
          </a:xfrm>
          <a:custGeom>
            <a:avLst/>
            <a:gdLst/>
            <a:ahLst/>
            <a:cxnLst/>
            <a:rect l="l" t="t" r="r" b="b"/>
            <a:pathLst>
              <a:path w="2418380" h="2416874">
                <a:moveTo>
                  <a:pt x="0" y="0"/>
                </a:moveTo>
                <a:lnTo>
                  <a:pt x="2418380" y="0"/>
                </a:lnTo>
                <a:lnTo>
                  <a:pt x="2418380" y="2416874"/>
                </a:lnTo>
                <a:lnTo>
                  <a:pt x="0" y="24168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6023886" y="7579758"/>
            <a:ext cx="2757507" cy="2762946"/>
          </a:xfrm>
          <a:custGeom>
            <a:avLst/>
            <a:gdLst/>
            <a:ahLst/>
            <a:cxnLst/>
            <a:rect l="l" t="t" r="r" b="b"/>
            <a:pathLst>
              <a:path w="2757507" h="2762946">
                <a:moveTo>
                  <a:pt x="0" y="0"/>
                </a:moveTo>
                <a:lnTo>
                  <a:pt x="2757507" y="0"/>
                </a:lnTo>
                <a:lnTo>
                  <a:pt x="2757507" y="2762946"/>
                </a:lnTo>
                <a:lnTo>
                  <a:pt x="0" y="27629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9643400" y="7855399"/>
            <a:ext cx="3317498" cy="2211666"/>
          </a:xfrm>
          <a:custGeom>
            <a:avLst/>
            <a:gdLst/>
            <a:ahLst/>
            <a:cxnLst/>
            <a:rect l="l" t="t" r="r" b="b"/>
            <a:pathLst>
              <a:path w="3317498" h="2211666">
                <a:moveTo>
                  <a:pt x="0" y="0"/>
                </a:moveTo>
                <a:lnTo>
                  <a:pt x="3317498" y="0"/>
                </a:lnTo>
                <a:lnTo>
                  <a:pt x="3317498" y="2211665"/>
                </a:lnTo>
                <a:lnTo>
                  <a:pt x="0" y="22116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3731380" y="8019794"/>
            <a:ext cx="4308885" cy="1882874"/>
          </a:xfrm>
          <a:custGeom>
            <a:avLst/>
            <a:gdLst/>
            <a:ahLst/>
            <a:cxnLst/>
            <a:rect l="l" t="t" r="r" b="b"/>
            <a:pathLst>
              <a:path w="4308885" h="1882874">
                <a:moveTo>
                  <a:pt x="0" y="0"/>
                </a:moveTo>
                <a:lnTo>
                  <a:pt x="4308885" y="0"/>
                </a:lnTo>
                <a:lnTo>
                  <a:pt x="4308885" y="1882874"/>
                </a:lnTo>
                <a:lnTo>
                  <a:pt x="0" y="18828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347935" y="1538580"/>
            <a:ext cx="11351902" cy="1803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99"/>
              </a:lnSpc>
            </a:pPr>
            <a:r>
              <a:rPr lang="en-US" sz="6499" b="1">
                <a:solidFill>
                  <a:srgbClr val="FFFFFF"/>
                </a:solidFill>
                <a:latin typeface="Gill Sans Bold"/>
                <a:ea typeface="Gill Sans Bold"/>
                <a:cs typeface="Gill Sans Bold"/>
                <a:sym typeface="Gill Sans Bold"/>
              </a:rPr>
              <a:t>HEART OF WALES LINE TRAIL PASSPORT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09772">
            <a:off x="10418227" y="-579242"/>
            <a:ext cx="16941178" cy="8488728"/>
          </a:xfrm>
          <a:custGeom>
            <a:avLst/>
            <a:gdLst/>
            <a:ahLst/>
            <a:cxnLst/>
            <a:rect l="l" t="t" r="r" b="b"/>
            <a:pathLst>
              <a:path w="16941178" h="8488728">
                <a:moveTo>
                  <a:pt x="0" y="0"/>
                </a:moveTo>
                <a:lnTo>
                  <a:pt x="16941178" y="0"/>
                </a:lnTo>
                <a:lnTo>
                  <a:pt x="16941178" y="8488727"/>
                </a:lnTo>
                <a:lnTo>
                  <a:pt x="0" y="84887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719955" y="8496767"/>
            <a:ext cx="1523972" cy="1523066"/>
          </a:xfrm>
          <a:custGeom>
            <a:avLst/>
            <a:gdLst/>
            <a:ahLst/>
            <a:cxnLst/>
            <a:rect l="l" t="t" r="r" b="b"/>
            <a:pathLst>
              <a:path w="1523972" h="1523066">
                <a:moveTo>
                  <a:pt x="0" y="0"/>
                </a:moveTo>
                <a:lnTo>
                  <a:pt x="1523972" y="0"/>
                </a:lnTo>
                <a:lnTo>
                  <a:pt x="1523972" y="1523066"/>
                </a:lnTo>
                <a:lnTo>
                  <a:pt x="0" y="1523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6497292" y="8496767"/>
            <a:ext cx="1524015" cy="1523066"/>
          </a:xfrm>
          <a:custGeom>
            <a:avLst/>
            <a:gdLst/>
            <a:ahLst/>
            <a:cxnLst/>
            <a:rect l="l" t="t" r="r" b="b"/>
            <a:pathLst>
              <a:path w="1524015" h="1523066">
                <a:moveTo>
                  <a:pt x="0" y="0"/>
                </a:moveTo>
                <a:lnTo>
                  <a:pt x="1524016" y="0"/>
                </a:lnTo>
                <a:lnTo>
                  <a:pt x="1524016" y="1523066"/>
                </a:lnTo>
                <a:lnTo>
                  <a:pt x="0" y="15230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458235" y="1028700"/>
            <a:ext cx="5400898" cy="7187676"/>
            <a:chOff x="0" y="0"/>
            <a:chExt cx="35509200" cy="47256700"/>
          </a:xfrm>
        </p:grpSpPr>
        <p:sp>
          <p:nvSpPr>
            <p:cNvPr id="6" name="Freeform 6"/>
            <p:cNvSpPr/>
            <p:nvPr/>
          </p:nvSpPr>
          <p:spPr>
            <a:xfrm>
              <a:off x="730072" y="926960"/>
              <a:ext cx="34046999" cy="45665287"/>
            </a:xfrm>
            <a:custGeom>
              <a:avLst/>
              <a:gdLst/>
              <a:ahLst/>
              <a:cxnLst/>
              <a:rect l="l" t="t" r="r" b="b"/>
              <a:pathLst>
                <a:path w="34046999" h="45665287">
                  <a:moveTo>
                    <a:pt x="0" y="0"/>
                  </a:moveTo>
                  <a:lnTo>
                    <a:pt x="34046999" y="0"/>
                  </a:lnTo>
                  <a:lnTo>
                    <a:pt x="34046999" y="45665288"/>
                  </a:lnTo>
                  <a:lnTo>
                    <a:pt x="0" y="45665288"/>
                  </a:lnTo>
                  <a:close/>
                </a:path>
              </a:pathLst>
            </a:custGeom>
            <a:blipFill>
              <a:blip r:embed="rId5"/>
              <a:stretch>
                <a:fillRect l="-16999" t="-68803" r="-39750" b="-39891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35497948" cy="47249296"/>
            </a:xfrm>
            <a:custGeom>
              <a:avLst/>
              <a:gdLst/>
              <a:ahLst/>
              <a:cxnLst/>
              <a:rect l="l" t="t" r="r" b="b"/>
              <a:pathLst>
                <a:path w="35497948" h="47249296">
                  <a:moveTo>
                    <a:pt x="0" y="0"/>
                  </a:moveTo>
                  <a:lnTo>
                    <a:pt x="35497948" y="0"/>
                  </a:lnTo>
                  <a:lnTo>
                    <a:pt x="35497948" y="47249296"/>
                  </a:lnTo>
                  <a:lnTo>
                    <a:pt x="0" y="47249296"/>
                  </a:lnTo>
                  <a:close/>
                </a:path>
              </a:pathLst>
            </a:custGeom>
            <a:blipFill>
              <a:blip r:embed="rId6"/>
              <a:stretch>
                <a:fillRect t="-25" b="-25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2060170" y="1305370"/>
            <a:ext cx="5961138" cy="6579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99"/>
              </a:lnSpc>
            </a:pPr>
            <a:r>
              <a:rPr lang="en-US" sz="6699">
                <a:solidFill>
                  <a:srgbClr val="E859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HEART OF WALES LINE PASSPORT </a:t>
            </a:r>
          </a:p>
          <a:p>
            <a:pPr algn="l">
              <a:lnSpc>
                <a:spcPts val="5100"/>
              </a:lnSpc>
            </a:pPr>
            <a:endParaRPr lang="en-US" sz="6699">
              <a:solidFill>
                <a:srgbClr val="E85900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  <a:p>
            <a:pPr algn="l">
              <a:lnSpc>
                <a:spcPts val="5100"/>
              </a:lnSpc>
            </a:pPr>
            <a:r>
              <a:rPr lang="en-US" sz="5100">
                <a:solidFill>
                  <a:srgbClr val="4AA629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PHYSICAL PASSPORT</a:t>
            </a:r>
          </a:p>
          <a:p>
            <a:pPr algn="l">
              <a:lnSpc>
                <a:spcPts val="5100"/>
              </a:lnSpc>
            </a:pPr>
            <a:endParaRPr lang="en-US" sz="5100">
              <a:solidFill>
                <a:srgbClr val="4AA629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  <a:p>
            <a:pPr algn="l">
              <a:lnSpc>
                <a:spcPts val="5100"/>
              </a:lnSpc>
            </a:pPr>
            <a:r>
              <a:rPr lang="en-US" sz="5100">
                <a:solidFill>
                  <a:srgbClr val="E859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COLLECT STAMPS</a:t>
            </a:r>
          </a:p>
          <a:p>
            <a:pPr algn="l">
              <a:lnSpc>
                <a:spcPts val="5100"/>
              </a:lnSpc>
            </a:pPr>
            <a:r>
              <a:rPr lang="en-US" sz="5100">
                <a:solidFill>
                  <a:srgbClr val="E859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 </a:t>
            </a:r>
          </a:p>
          <a:p>
            <a:pPr algn="l">
              <a:lnSpc>
                <a:spcPts val="5100"/>
              </a:lnSpc>
            </a:pPr>
            <a:r>
              <a:rPr lang="en-US" sz="5100">
                <a:solidFill>
                  <a:srgbClr val="4AA629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GET PATCH</a:t>
            </a:r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6154869" y="1028700"/>
            <a:ext cx="5400898" cy="7187676"/>
            <a:chOff x="0" y="0"/>
            <a:chExt cx="35509200" cy="47256700"/>
          </a:xfrm>
        </p:grpSpPr>
        <p:sp>
          <p:nvSpPr>
            <p:cNvPr id="10" name="Freeform 10"/>
            <p:cNvSpPr/>
            <p:nvPr/>
          </p:nvSpPr>
          <p:spPr>
            <a:xfrm>
              <a:off x="730072" y="926960"/>
              <a:ext cx="34046999" cy="45665287"/>
            </a:xfrm>
            <a:custGeom>
              <a:avLst/>
              <a:gdLst/>
              <a:ahLst/>
              <a:cxnLst/>
              <a:rect l="l" t="t" r="r" b="b"/>
              <a:pathLst>
                <a:path w="34046999" h="45665287">
                  <a:moveTo>
                    <a:pt x="0" y="0"/>
                  </a:moveTo>
                  <a:lnTo>
                    <a:pt x="34046999" y="0"/>
                  </a:lnTo>
                  <a:lnTo>
                    <a:pt x="34046999" y="45665288"/>
                  </a:lnTo>
                  <a:lnTo>
                    <a:pt x="0" y="45665288"/>
                  </a:lnTo>
                  <a:close/>
                </a:path>
              </a:pathLst>
            </a:custGeom>
            <a:blipFill>
              <a:blip r:embed="rId7"/>
              <a:stretch>
                <a:fillRect l="-154583" t="-35875" r="-69115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35497948" cy="47249296"/>
            </a:xfrm>
            <a:custGeom>
              <a:avLst/>
              <a:gdLst/>
              <a:ahLst/>
              <a:cxnLst/>
              <a:rect l="l" t="t" r="r" b="b"/>
              <a:pathLst>
                <a:path w="35497948" h="47249296">
                  <a:moveTo>
                    <a:pt x="0" y="0"/>
                  </a:moveTo>
                  <a:lnTo>
                    <a:pt x="35497948" y="0"/>
                  </a:lnTo>
                  <a:lnTo>
                    <a:pt x="35497948" y="47249296"/>
                  </a:lnTo>
                  <a:lnTo>
                    <a:pt x="0" y="47249296"/>
                  </a:lnTo>
                  <a:close/>
                </a:path>
              </a:pathLst>
            </a:custGeom>
            <a:blipFill>
              <a:blip r:embed="rId6"/>
              <a:stretch>
                <a:fillRect t="-25" b="-25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19955" y="8496767"/>
            <a:ext cx="1523972" cy="1523066"/>
          </a:xfrm>
          <a:custGeom>
            <a:avLst/>
            <a:gdLst/>
            <a:ahLst/>
            <a:cxnLst/>
            <a:rect l="l" t="t" r="r" b="b"/>
            <a:pathLst>
              <a:path w="1523972" h="1523066">
                <a:moveTo>
                  <a:pt x="0" y="0"/>
                </a:moveTo>
                <a:lnTo>
                  <a:pt x="1523972" y="0"/>
                </a:lnTo>
                <a:lnTo>
                  <a:pt x="1523972" y="1523066"/>
                </a:lnTo>
                <a:lnTo>
                  <a:pt x="0" y="1523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6497292" y="8496767"/>
            <a:ext cx="1524015" cy="1523066"/>
          </a:xfrm>
          <a:custGeom>
            <a:avLst/>
            <a:gdLst/>
            <a:ahLst/>
            <a:cxnLst/>
            <a:rect l="l" t="t" r="r" b="b"/>
            <a:pathLst>
              <a:path w="1524015" h="1523066">
                <a:moveTo>
                  <a:pt x="0" y="0"/>
                </a:moveTo>
                <a:lnTo>
                  <a:pt x="1524016" y="0"/>
                </a:lnTo>
                <a:lnTo>
                  <a:pt x="1524016" y="1523066"/>
                </a:lnTo>
                <a:lnTo>
                  <a:pt x="0" y="1523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5082" y="449434"/>
            <a:ext cx="11777913" cy="8664950"/>
          </a:xfrm>
          <a:custGeom>
            <a:avLst/>
            <a:gdLst/>
            <a:ahLst/>
            <a:cxnLst/>
            <a:rect l="l" t="t" r="r" b="b"/>
            <a:pathLst>
              <a:path w="11777913" h="8664950">
                <a:moveTo>
                  <a:pt x="0" y="0"/>
                </a:moveTo>
                <a:lnTo>
                  <a:pt x="11777913" y="0"/>
                </a:lnTo>
                <a:lnTo>
                  <a:pt x="11777913" y="8664949"/>
                </a:lnTo>
                <a:lnTo>
                  <a:pt x="0" y="86649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2060170" y="1330522"/>
            <a:ext cx="5961138" cy="7443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99"/>
              </a:lnSpc>
            </a:pPr>
            <a:r>
              <a:rPr lang="en-US" sz="6499">
                <a:solidFill>
                  <a:srgbClr val="E859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WHAT WE DID?</a:t>
            </a:r>
          </a:p>
          <a:p>
            <a:pPr algn="l">
              <a:lnSpc>
                <a:spcPts val="5100"/>
              </a:lnSpc>
            </a:pPr>
            <a:endParaRPr lang="en-US" sz="6499">
              <a:solidFill>
                <a:srgbClr val="E85900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  <a:p>
            <a:pPr algn="l">
              <a:lnSpc>
                <a:spcPts val="5100"/>
              </a:lnSpc>
            </a:pPr>
            <a:r>
              <a:rPr lang="en-US" sz="5100">
                <a:solidFill>
                  <a:srgbClr val="E859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-DESIGN AND PRINT PASSPORTS</a:t>
            </a:r>
          </a:p>
          <a:p>
            <a:pPr algn="l">
              <a:lnSpc>
                <a:spcPts val="5100"/>
              </a:lnSpc>
            </a:pPr>
            <a:r>
              <a:rPr lang="en-US" sz="5100">
                <a:solidFill>
                  <a:srgbClr val="4AA629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-STAMPING STOPS  </a:t>
            </a:r>
          </a:p>
          <a:p>
            <a:pPr algn="l">
              <a:lnSpc>
                <a:spcPts val="5100"/>
              </a:lnSpc>
            </a:pPr>
            <a:r>
              <a:rPr lang="en-US" sz="5100">
                <a:solidFill>
                  <a:srgbClr val="E859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-STAMPING PACKS CREATED</a:t>
            </a:r>
          </a:p>
          <a:p>
            <a:pPr algn="l">
              <a:lnSpc>
                <a:spcPts val="5100"/>
              </a:lnSpc>
            </a:pPr>
            <a:r>
              <a:rPr lang="en-US" sz="5100">
                <a:solidFill>
                  <a:srgbClr val="4AA629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-PRESS RELEASE</a:t>
            </a:r>
          </a:p>
          <a:p>
            <a:pPr algn="l">
              <a:lnSpc>
                <a:spcPts val="5100"/>
              </a:lnSpc>
            </a:pPr>
            <a:r>
              <a:rPr lang="en-US" sz="5100">
                <a:solidFill>
                  <a:srgbClr val="E859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-LAUNCH EVENT</a:t>
            </a:r>
          </a:p>
          <a:p>
            <a:pPr algn="l">
              <a:lnSpc>
                <a:spcPts val="5100"/>
              </a:lnSpc>
            </a:pPr>
            <a:r>
              <a:rPr lang="en-US" sz="5100">
                <a:solidFill>
                  <a:srgbClr val="4AA629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-WEBSITE AND MAP</a:t>
            </a:r>
          </a:p>
          <a:p>
            <a:pPr algn="l">
              <a:lnSpc>
                <a:spcPts val="5100"/>
              </a:lnSpc>
            </a:pPr>
            <a:endParaRPr lang="en-US" sz="5100">
              <a:solidFill>
                <a:srgbClr val="4AA629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12496" y="2991426"/>
            <a:ext cx="3195238" cy="5736161"/>
            <a:chOff x="0" y="0"/>
            <a:chExt cx="7375992" cy="13241541"/>
          </a:xfrm>
        </p:grpSpPr>
        <p:sp>
          <p:nvSpPr>
            <p:cNvPr id="3" name="Freeform 3"/>
            <p:cNvSpPr/>
            <p:nvPr/>
          </p:nvSpPr>
          <p:spPr>
            <a:xfrm>
              <a:off x="99441" y="144399"/>
              <a:ext cx="7163013" cy="12952743"/>
            </a:xfrm>
            <a:custGeom>
              <a:avLst/>
              <a:gdLst/>
              <a:ahLst/>
              <a:cxnLst/>
              <a:rect l="l" t="t" r="r" b="b"/>
              <a:pathLst>
                <a:path w="7163013" h="12952743">
                  <a:moveTo>
                    <a:pt x="417703" y="0"/>
                  </a:moveTo>
                  <a:lnTo>
                    <a:pt x="6745310" y="0"/>
                  </a:lnTo>
                  <a:cubicBezTo>
                    <a:pt x="6975942" y="0"/>
                    <a:pt x="7163013" y="187071"/>
                    <a:pt x="7163013" y="417703"/>
                  </a:cubicBezTo>
                  <a:lnTo>
                    <a:pt x="7163013" y="12535040"/>
                  </a:lnTo>
                  <a:cubicBezTo>
                    <a:pt x="7163013" y="12765672"/>
                    <a:pt x="6975942" y="12952743"/>
                    <a:pt x="6745310" y="12952743"/>
                  </a:cubicBezTo>
                  <a:lnTo>
                    <a:pt x="417703" y="12952743"/>
                  </a:lnTo>
                  <a:cubicBezTo>
                    <a:pt x="187071" y="12952743"/>
                    <a:pt x="0" y="12765672"/>
                    <a:pt x="0" y="12535040"/>
                  </a:cubicBezTo>
                  <a:lnTo>
                    <a:pt x="0" y="417703"/>
                  </a:lnTo>
                  <a:cubicBezTo>
                    <a:pt x="0" y="187071"/>
                    <a:pt x="187071" y="0"/>
                    <a:pt x="417703" y="0"/>
                  </a:cubicBezTo>
                  <a:close/>
                </a:path>
              </a:pathLst>
            </a:custGeom>
            <a:blipFill>
              <a:blip r:embed="rId2"/>
              <a:stretch>
                <a:fillRect l="-895" r="-895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7375865" cy="13241413"/>
            </a:xfrm>
            <a:custGeom>
              <a:avLst/>
              <a:gdLst/>
              <a:ahLst/>
              <a:cxnLst/>
              <a:rect l="l" t="t" r="r" b="b"/>
              <a:pathLst>
                <a:path w="7375865" h="13241413">
                  <a:moveTo>
                    <a:pt x="0" y="425577"/>
                  </a:moveTo>
                  <a:lnTo>
                    <a:pt x="0" y="12815837"/>
                  </a:lnTo>
                  <a:cubicBezTo>
                    <a:pt x="0" y="13050913"/>
                    <a:pt x="190500" y="13241413"/>
                    <a:pt x="425577" y="13241413"/>
                  </a:cubicBezTo>
                  <a:lnTo>
                    <a:pt x="6950288" y="13241413"/>
                  </a:lnTo>
                  <a:cubicBezTo>
                    <a:pt x="7185365" y="13241413"/>
                    <a:pt x="7375865" y="13050913"/>
                    <a:pt x="7375865" y="12815837"/>
                  </a:cubicBezTo>
                  <a:lnTo>
                    <a:pt x="7375865" y="425577"/>
                  </a:lnTo>
                  <a:cubicBezTo>
                    <a:pt x="7375865" y="190500"/>
                    <a:pt x="7185365" y="0"/>
                    <a:pt x="6950288" y="0"/>
                  </a:cubicBezTo>
                  <a:lnTo>
                    <a:pt x="425577" y="0"/>
                  </a:lnTo>
                  <a:cubicBezTo>
                    <a:pt x="190500" y="0"/>
                    <a:pt x="0" y="190500"/>
                    <a:pt x="0" y="425577"/>
                  </a:cubicBezTo>
                  <a:close/>
                  <a:moveTo>
                    <a:pt x="4346657" y="11749418"/>
                  </a:moveTo>
                  <a:lnTo>
                    <a:pt x="2353183" y="11749418"/>
                  </a:lnTo>
                  <a:cubicBezTo>
                    <a:pt x="2232025" y="11749418"/>
                    <a:pt x="2116709" y="11697857"/>
                    <a:pt x="2035937" y="11607560"/>
                  </a:cubicBezTo>
                  <a:lnTo>
                    <a:pt x="1256030" y="10735704"/>
                  </a:lnTo>
                  <a:cubicBezTo>
                    <a:pt x="1175258" y="10645408"/>
                    <a:pt x="1059942" y="10593845"/>
                    <a:pt x="938784" y="10593845"/>
                  </a:cubicBezTo>
                  <a:lnTo>
                    <a:pt x="641350" y="10593845"/>
                  </a:lnTo>
                  <a:cubicBezTo>
                    <a:pt x="406273" y="10593845"/>
                    <a:pt x="215773" y="10403345"/>
                    <a:pt x="215773" y="10168268"/>
                  </a:cubicBezTo>
                  <a:lnTo>
                    <a:pt x="215773" y="641477"/>
                  </a:lnTo>
                  <a:cubicBezTo>
                    <a:pt x="215773" y="406400"/>
                    <a:pt x="406273" y="215900"/>
                    <a:pt x="641350" y="215900"/>
                  </a:cubicBezTo>
                  <a:lnTo>
                    <a:pt x="2181860" y="215900"/>
                  </a:lnTo>
                  <a:cubicBezTo>
                    <a:pt x="2304542" y="215900"/>
                    <a:pt x="2421255" y="268859"/>
                    <a:pt x="2502154" y="361188"/>
                  </a:cubicBezTo>
                  <a:lnTo>
                    <a:pt x="3592195" y="1606550"/>
                  </a:lnTo>
                  <a:cubicBezTo>
                    <a:pt x="3672967" y="1698879"/>
                    <a:pt x="3789807" y="1751838"/>
                    <a:pt x="3912489" y="1751838"/>
                  </a:cubicBezTo>
                  <a:lnTo>
                    <a:pt x="5932002" y="1751838"/>
                  </a:lnTo>
                  <a:cubicBezTo>
                    <a:pt x="6053160" y="1751838"/>
                    <a:pt x="6168476" y="1803400"/>
                    <a:pt x="6249248" y="1893697"/>
                  </a:cubicBezTo>
                  <a:lnTo>
                    <a:pt x="7047697" y="2786253"/>
                  </a:lnTo>
                  <a:cubicBezTo>
                    <a:pt x="7117420" y="2864231"/>
                    <a:pt x="7156028" y="2965196"/>
                    <a:pt x="7156155" y="3069844"/>
                  </a:cubicBezTo>
                  <a:lnTo>
                    <a:pt x="7159838" y="12599683"/>
                  </a:lnTo>
                  <a:cubicBezTo>
                    <a:pt x="7159838" y="12834887"/>
                    <a:pt x="6969338" y="13025513"/>
                    <a:pt x="6734261" y="13025513"/>
                  </a:cubicBezTo>
                  <a:lnTo>
                    <a:pt x="5900633" y="13025513"/>
                  </a:lnTo>
                  <a:cubicBezTo>
                    <a:pt x="5782650" y="13025513"/>
                    <a:pt x="5670001" y="12976620"/>
                    <a:pt x="5589483" y="12890386"/>
                  </a:cubicBezTo>
                  <a:lnTo>
                    <a:pt x="4650572" y="11884545"/>
                  </a:lnTo>
                  <a:cubicBezTo>
                    <a:pt x="4570054" y="11798312"/>
                    <a:pt x="4457405" y="11749418"/>
                    <a:pt x="4346657" y="11749418"/>
                  </a:cubicBezTo>
                  <a:close/>
                </a:path>
              </a:pathLst>
            </a:custGeom>
            <a:solidFill>
              <a:srgbClr val="E85900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807734" y="2991426"/>
            <a:ext cx="3807143" cy="5736161"/>
            <a:chOff x="0" y="0"/>
            <a:chExt cx="8788534" cy="13241541"/>
          </a:xfrm>
        </p:grpSpPr>
        <p:sp>
          <p:nvSpPr>
            <p:cNvPr id="6" name="Freeform 6"/>
            <p:cNvSpPr/>
            <p:nvPr/>
          </p:nvSpPr>
          <p:spPr>
            <a:xfrm>
              <a:off x="99441" y="144399"/>
              <a:ext cx="8575554" cy="12952743"/>
            </a:xfrm>
            <a:custGeom>
              <a:avLst/>
              <a:gdLst/>
              <a:ahLst/>
              <a:cxnLst/>
              <a:rect l="l" t="t" r="r" b="b"/>
              <a:pathLst>
                <a:path w="8575554" h="12952743">
                  <a:moveTo>
                    <a:pt x="417703" y="0"/>
                  </a:moveTo>
                  <a:lnTo>
                    <a:pt x="8157852" y="0"/>
                  </a:lnTo>
                  <a:cubicBezTo>
                    <a:pt x="8388484" y="0"/>
                    <a:pt x="8575554" y="187071"/>
                    <a:pt x="8575554" y="417703"/>
                  </a:cubicBezTo>
                  <a:lnTo>
                    <a:pt x="8575554" y="12535040"/>
                  </a:lnTo>
                  <a:cubicBezTo>
                    <a:pt x="8575554" y="12765672"/>
                    <a:pt x="8388484" y="12952743"/>
                    <a:pt x="8157852" y="12952743"/>
                  </a:cubicBezTo>
                  <a:lnTo>
                    <a:pt x="417703" y="12952743"/>
                  </a:lnTo>
                  <a:cubicBezTo>
                    <a:pt x="187071" y="12952743"/>
                    <a:pt x="0" y="12765672"/>
                    <a:pt x="0" y="12535040"/>
                  </a:cubicBezTo>
                  <a:lnTo>
                    <a:pt x="0" y="417703"/>
                  </a:lnTo>
                  <a:cubicBezTo>
                    <a:pt x="0" y="187071"/>
                    <a:pt x="187071" y="0"/>
                    <a:pt x="417703" y="0"/>
                  </a:cubicBezTo>
                  <a:close/>
                </a:path>
              </a:pathLst>
            </a:custGeom>
            <a:blipFill>
              <a:blip r:embed="rId3"/>
              <a:stretch>
                <a:fillRect l="-15984" r="-18847" b="-588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8788407" cy="13241413"/>
            </a:xfrm>
            <a:custGeom>
              <a:avLst/>
              <a:gdLst/>
              <a:ahLst/>
              <a:cxnLst/>
              <a:rect l="l" t="t" r="r" b="b"/>
              <a:pathLst>
                <a:path w="8788407" h="13241413">
                  <a:moveTo>
                    <a:pt x="0" y="425577"/>
                  </a:moveTo>
                  <a:lnTo>
                    <a:pt x="0" y="12815837"/>
                  </a:lnTo>
                  <a:cubicBezTo>
                    <a:pt x="0" y="13050913"/>
                    <a:pt x="190500" y="13241413"/>
                    <a:pt x="425577" y="13241413"/>
                  </a:cubicBezTo>
                  <a:lnTo>
                    <a:pt x="8362830" y="13241413"/>
                  </a:lnTo>
                  <a:cubicBezTo>
                    <a:pt x="8597907" y="13241413"/>
                    <a:pt x="8788407" y="13050913"/>
                    <a:pt x="8788407" y="12815837"/>
                  </a:cubicBezTo>
                  <a:lnTo>
                    <a:pt x="8788407" y="425577"/>
                  </a:lnTo>
                  <a:cubicBezTo>
                    <a:pt x="8788407" y="190500"/>
                    <a:pt x="8597907" y="0"/>
                    <a:pt x="8362830" y="0"/>
                  </a:cubicBezTo>
                  <a:lnTo>
                    <a:pt x="425577" y="0"/>
                  </a:lnTo>
                  <a:cubicBezTo>
                    <a:pt x="190500" y="0"/>
                    <a:pt x="0" y="190500"/>
                    <a:pt x="0" y="425577"/>
                  </a:cubicBezTo>
                  <a:close/>
                  <a:moveTo>
                    <a:pt x="5627997" y="11749418"/>
                  </a:moveTo>
                  <a:lnTo>
                    <a:pt x="2353183" y="11749418"/>
                  </a:lnTo>
                  <a:cubicBezTo>
                    <a:pt x="2232025" y="11749418"/>
                    <a:pt x="2116709" y="11697857"/>
                    <a:pt x="2035937" y="11607560"/>
                  </a:cubicBezTo>
                  <a:lnTo>
                    <a:pt x="1256030" y="10735704"/>
                  </a:lnTo>
                  <a:cubicBezTo>
                    <a:pt x="1175258" y="10645408"/>
                    <a:pt x="1059942" y="10593845"/>
                    <a:pt x="938784" y="10593845"/>
                  </a:cubicBezTo>
                  <a:lnTo>
                    <a:pt x="641350" y="10593845"/>
                  </a:lnTo>
                  <a:cubicBezTo>
                    <a:pt x="406273" y="10593845"/>
                    <a:pt x="215773" y="10403345"/>
                    <a:pt x="215773" y="10168268"/>
                  </a:cubicBezTo>
                  <a:lnTo>
                    <a:pt x="215773" y="641477"/>
                  </a:lnTo>
                  <a:cubicBezTo>
                    <a:pt x="215773" y="406400"/>
                    <a:pt x="406273" y="215900"/>
                    <a:pt x="641350" y="215900"/>
                  </a:cubicBezTo>
                  <a:lnTo>
                    <a:pt x="2181860" y="215900"/>
                  </a:lnTo>
                  <a:cubicBezTo>
                    <a:pt x="2304542" y="215900"/>
                    <a:pt x="2421255" y="268859"/>
                    <a:pt x="2502154" y="361188"/>
                  </a:cubicBezTo>
                  <a:lnTo>
                    <a:pt x="3592195" y="1606550"/>
                  </a:lnTo>
                  <a:cubicBezTo>
                    <a:pt x="3672967" y="1698879"/>
                    <a:pt x="3789807" y="1751838"/>
                    <a:pt x="3912489" y="1751838"/>
                  </a:cubicBezTo>
                  <a:lnTo>
                    <a:pt x="7344544" y="1751838"/>
                  </a:lnTo>
                  <a:cubicBezTo>
                    <a:pt x="7465702" y="1751838"/>
                    <a:pt x="7581018" y="1803400"/>
                    <a:pt x="7661790" y="1893697"/>
                  </a:cubicBezTo>
                  <a:lnTo>
                    <a:pt x="8460239" y="2786253"/>
                  </a:lnTo>
                  <a:cubicBezTo>
                    <a:pt x="8529962" y="2864231"/>
                    <a:pt x="8568569" y="2965196"/>
                    <a:pt x="8568696" y="3069844"/>
                  </a:cubicBezTo>
                  <a:lnTo>
                    <a:pt x="8572380" y="12599683"/>
                  </a:lnTo>
                  <a:cubicBezTo>
                    <a:pt x="8572380" y="12834887"/>
                    <a:pt x="8381880" y="13025513"/>
                    <a:pt x="8146803" y="13025513"/>
                  </a:cubicBezTo>
                  <a:lnTo>
                    <a:pt x="7313175" y="13025513"/>
                  </a:lnTo>
                  <a:cubicBezTo>
                    <a:pt x="7195192" y="13025513"/>
                    <a:pt x="7082543" y="12976620"/>
                    <a:pt x="7002025" y="12890386"/>
                  </a:cubicBezTo>
                  <a:lnTo>
                    <a:pt x="6063114" y="11884545"/>
                  </a:lnTo>
                  <a:cubicBezTo>
                    <a:pt x="5982596" y="11798312"/>
                    <a:pt x="5869947" y="11749418"/>
                    <a:pt x="5627997" y="11749418"/>
                  </a:cubicBezTo>
                  <a:close/>
                </a:path>
              </a:pathLst>
            </a:custGeom>
            <a:solidFill>
              <a:srgbClr val="13374A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614877" y="2991426"/>
            <a:ext cx="3195238" cy="5736161"/>
            <a:chOff x="0" y="0"/>
            <a:chExt cx="7375992" cy="13241541"/>
          </a:xfrm>
        </p:grpSpPr>
        <p:sp>
          <p:nvSpPr>
            <p:cNvPr id="9" name="Freeform 9"/>
            <p:cNvSpPr/>
            <p:nvPr/>
          </p:nvSpPr>
          <p:spPr>
            <a:xfrm>
              <a:off x="99441" y="144399"/>
              <a:ext cx="7163013" cy="12952743"/>
            </a:xfrm>
            <a:custGeom>
              <a:avLst/>
              <a:gdLst/>
              <a:ahLst/>
              <a:cxnLst/>
              <a:rect l="l" t="t" r="r" b="b"/>
              <a:pathLst>
                <a:path w="7163013" h="12952743">
                  <a:moveTo>
                    <a:pt x="417703" y="0"/>
                  </a:moveTo>
                  <a:lnTo>
                    <a:pt x="6745310" y="0"/>
                  </a:lnTo>
                  <a:cubicBezTo>
                    <a:pt x="6975942" y="0"/>
                    <a:pt x="7163013" y="187071"/>
                    <a:pt x="7163013" y="417703"/>
                  </a:cubicBezTo>
                  <a:lnTo>
                    <a:pt x="7163013" y="12535040"/>
                  </a:lnTo>
                  <a:cubicBezTo>
                    <a:pt x="7163013" y="12765672"/>
                    <a:pt x="6975942" y="12952743"/>
                    <a:pt x="6745310" y="12952743"/>
                  </a:cubicBezTo>
                  <a:lnTo>
                    <a:pt x="417703" y="12952743"/>
                  </a:lnTo>
                  <a:cubicBezTo>
                    <a:pt x="187071" y="12952743"/>
                    <a:pt x="0" y="12765672"/>
                    <a:pt x="0" y="12535040"/>
                  </a:cubicBezTo>
                  <a:lnTo>
                    <a:pt x="0" y="417703"/>
                  </a:lnTo>
                  <a:cubicBezTo>
                    <a:pt x="0" y="187071"/>
                    <a:pt x="187071" y="0"/>
                    <a:pt x="417703" y="0"/>
                  </a:cubicBezTo>
                  <a:close/>
                </a:path>
              </a:pathLst>
            </a:custGeom>
            <a:blipFill>
              <a:blip r:embed="rId4"/>
              <a:stretch>
                <a:fillRect l="-796" r="-796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7375865" cy="13241413"/>
            </a:xfrm>
            <a:custGeom>
              <a:avLst/>
              <a:gdLst/>
              <a:ahLst/>
              <a:cxnLst/>
              <a:rect l="l" t="t" r="r" b="b"/>
              <a:pathLst>
                <a:path w="7375865" h="13241413">
                  <a:moveTo>
                    <a:pt x="0" y="425577"/>
                  </a:moveTo>
                  <a:lnTo>
                    <a:pt x="0" y="12815837"/>
                  </a:lnTo>
                  <a:cubicBezTo>
                    <a:pt x="0" y="13050913"/>
                    <a:pt x="190500" y="13241413"/>
                    <a:pt x="425577" y="13241413"/>
                  </a:cubicBezTo>
                  <a:lnTo>
                    <a:pt x="6950288" y="13241413"/>
                  </a:lnTo>
                  <a:cubicBezTo>
                    <a:pt x="7185365" y="13241413"/>
                    <a:pt x="7375865" y="13050913"/>
                    <a:pt x="7375865" y="12815837"/>
                  </a:cubicBezTo>
                  <a:lnTo>
                    <a:pt x="7375865" y="425577"/>
                  </a:lnTo>
                  <a:cubicBezTo>
                    <a:pt x="7375865" y="190500"/>
                    <a:pt x="7185365" y="0"/>
                    <a:pt x="6950288" y="0"/>
                  </a:cubicBezTo>
                  <a:lnTo>
                    <a:pt x="425577" y="0"/>
                  </a:lnTo>
                  <a:cubicBezTo>
                    <a:pt x="190500" y="0"/>
                    <a:pt x="0" y="190500"/>
                    <a:pt x="0" y="425577"/>
                  </a:cubicBezTo>
                  <a:close/>
                  <a:moveTo>
                    <a:pt x="4346657" y="11749418"/>
                  </a:moveTo>
                  <a:lnTo>
                    <a:pt x="2353183" y="11749418"/>
                  </a:lnTo>
                  <a:cubicBezTo>
                    <a:pt x="2232025" y="11749418"/>
                    <a:pt x="2116709" y="11697857"/>
                    <a:pt x="2035937" y="11607560"/>
                  </a:cubicBezTo>
                  <a:lnTo>
                    <a:pt x="1256030" y="10735704"/>
                  </a:lnTo>
                  <a:cubicBezTo>
                    <a:pt x="1175258" y="10645408"/>
                    <a:pt x="1059942" y="10593845"/>
                    <a:pt x="938784" y="10593845"/>
                  </a:cubicBezTo>
                  <a:lnTo>
                    <a:pt x="641350" y="10593845"/>
                  </a:lnTo>
                  <a:cubicBezTo>
                    <a:pt x="406273" y="10593845"/>
                    <a:pt x="215773" y="10403345"/>
                    <a:pt x="215773" y="10168268"/>
                  </a:cubicBezTo>
                  <a:lnTo>
                    <a:pt x="215773" y="641477"/>
                  </a:lnTo>
                  <a:cubicBezTo>
                    <a:pt x="215773" y="406400"/>
                    <a:pt x="406273" y="215900"/>
                    <a:pt x="641350" y="215900"/>
                  </a:cubicBezTo>
                  <a:lnTo>
                    <a:pt x="2181860" y="215900"/>
                  </a:lnTo>
                  <a:cubicBezTo>
                    <a:pt x="2304542" y="215900"/>
                    <a:pt x="2421255" y="268859"/>
                    <a:pt x="2502154" y="361188"/>
                  </a:cubicBezTo>
                  <a:lnTo>
                    <a:pt x="3592195" y="1606550"/>
                  </a:lnTo>
                  <a:cubicBezTo>
                    <a:pt x="3672967" y="1698879"/>
                    <a:pt x="3789807" y="1751838"/>
                    <a:pt x="3912489" y="1751838"/>
                  </a:cubicBezTo>
                  <a:lnTo>
                    <a:pt x="5932002" y="1751838"/>
                  </a:lnTo>
                  <a:cubicBezTo>
                    <a:pt x="6053160" y="1751838"/>
                    <a:pt x="6168476" y="1803400"/>
                    <a:pt x="6249248" y="1893697"/>
                  </a:cubicBezTo>
                  <a:lnTo>
                    <a:pt x="7047697" y="2786253"/>
                  </a:lnTo>
                  <a:cubicBezTo>
                    <a:pt x="7117420" y="2864231"/>
                    <a:pt x="7156028" y="2965196"/>
                    <a:pt x="7156155" y="3069844"/>
                  </a:cubicBezTo>
                  <a:lnTo>
                    <a:pt x="7159838" y="12599683"/>
                  </a:lnTo>
                  <a:cubicBezTo>
                    <a:pt x="7159838" y="12834887"/>
                    <a:pt x="6969338" y="13025513"/>
                    <a:pt x="6734261" y="13025513"/>
                  </a:cubicBezTo>
                  <a:lnTo>
                    <a:pt x="5900633" y="13025513"/>
                  </a:lnTo>
                  <a:cubicBezTo>
                    <a:pt x="5782650" y="13025513"/>
                    <a:pt x="5670001" y="12976620"/>
                    <a:pt x="5589483" y="12890386"/>
                  </a:cubicBezTo>
                  <a:lnTo>
                    <a:pt x="4650572" y="11884545"/>
                  </a:lnTo>
                  <a:cubicBezTo>
                    <a:pt x="4570054" y="11798312"/>
                    <a:pt x="4457405" y="11749418"/>
                    <a:pt x="4346657" y="11749418"/>
                  </a:cubicBezTo>
                  <a:close/>
                </a:path>
              </a:pathLst>
            </a:custGeom>
            <a:solidFill>
              <a:srgbClr val="4AA629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68832" y="669321"/>
            <a:ext cx="6810426" cy="8948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845"/>
              </a:lnSpc>
            </a:pPr>
            <a:r>
              <a:rPr lang="en-US" sz="9845">
                <a:solidFill>
                  <a:srgbClr val="E859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WHAT HAPPENED? </a:t>
            </a:r>
          </a:p>
          <a:p>
            <a:pPr algn="l">
              <a:lnSpc>
                <a:spcPts val="5499"/>
              </a:lnSpc>
            </a:pPr>
            <a:endParaRPr lang="en-US" sz="9845">
              <a:solidFill>
                <a:srgbClr val="E85900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  <a:p>
            <a:pPr algn="l">
              <a:lnSpc>
                <a:spcPts val="5499"/>
              </a:lnSpc>
            </a:pPr>
            <a:r>
              <a:rPr lang="en-US" sz="5499">
                <a:solidFill>
                  <a:srgbClr val="4AA629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42 PASSPORTS SOLD</a:t>
            </a:r>
          </a:p>
          <a:p>
            <a:pPr algn="l">
              <a:lnSpc>
                <a:spcPts val="5499"/>
              </a:lnSpc>
            </a:pPr>
            <a:endParaRPr lang="en-US" sz="5499">
              <a:solidFill>
                <a:srgbClr val="4AA629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  <a:p>
            <a:pPr algn="l">
              <a:lnSpc>
                <a:spcPts val="5499"/>
              </a:lnSpc>
            </a:pPr>
            <a:r>
              <a:rPr lang="en-US" sz="5499">
                <a:solidFill>
                  <a:srgbClr val="E859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£420 RAISED FOR ‘FHWLT’ </a:t>
            </a:r>
          </a:p>
          <a:p>
            <a:pPr algn="l">
              <a:lnSpc>
                <a:spcPts val="5499"/>
              </a:lnSpc>
            </a:pPr>
            <a:endParaRPr lang="en-US" sz="5499">
              <a:solidFill>
                <a:srgbClr val="E85900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  <a:p>
            <a:pPr algn="l">
              <a:lnSpc>
                <a:spcPts val="5499"/>
              </a:lnSpc>
            </a:pPr>
            <a:r>
              <a:rPr lang="en-US" sz="5499">
                <a:solidFill>
                  <a:srgbClr val="4AA629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 52,000 VIEWS ON SOCIAL MEDIA</a:t>
            </a:r>
          </a:p>
          <a:p>
            <a:pPr algn="l">
              <a:lnSpc>
                <a:spcPts val="5499"/>
              </a:lnSpc>
            </a:pPr>
            <a:endParaRPr lang="en-US" sz="5499">
              <a:solidFill>
                <a:srgbClr val="4AA629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19955" y="8496767"/>
            <a:ext cx="1523972" cy="1523066"/>
          </a:xfrm>
          <a:custGeom>
            <a:avLst/>
            <a:gdLst/>
            <a:ahLst/>
            <a:cxnLst/>
            <a:rect l="l" t="t" r="r" b="b"/>
            <a:pathLst>
              <a:path w="1523972" h="1523066">
                <a:moveTo>
                  <a:pt x="0" y="0"/>
                </a:moveTo>
                <a:lnTo>
                  <a:pt x="1523972" y="0"/>
                </a:lnTo>
                <a:lnTo>
                  <a:pt x="1523972" y="1523066"/>
                </a:lnTo>
                <a:lnTo>
                  <a:pt x="0" y="1523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6497292" y="8496767"/>
            <a:ext cx="1524015" cy="1523066"/>
          </a:xfrm>
          <a:custGeom>
            <a:avLst/>
            <a:gdLst/>
            <a:ahLst/>
            <a:cxnLst/>
            <a:rect l="l" t="t" r="r" b="b"/>
            <a:pathLst>
              <a:path w="1524015" h="1523066">
                <a:moveTo>
                  <a:pt x="0" y="0"/>
                </a:moveTo>
                <a:lnTo>
                  <a:pt x="1524016" y="0"/>
                </a:lnTo>
                <a:lnTo>
                  <a:pt x="1524016" y="1523066"/>
                </a:lnTo>
                <a:lnTo>
                  <a:pt x="0" y="1523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7631959" y="1197509"/>
            <a:ext cx="10064663" cy="6763119"/>
          </a:xfrm>
          <a:custGeom>
            <a:avLst/>
            <a:gdLst/>
            <a:ahLst/>
            <a:cxnLst/>
            <a:rect l="l" t="t" r="r" b="b"/>
            <a:pathLst>
              <a:path w="10064663" h="6763119">
                <a:moveTo>
                  <a:pt x="0" y="0"/>
                </a:moveTo>
                <a:lnTo>
                  <a:pt x="10064663" y="0"/>
                </a:lnTo>
                <a:lnTo>
                  <a:pt x="10064663" y="6763119"/>
                </a:lnTo>
                <a:lnTo>
                  <a:pt x="0" y="67631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7488" r="-1883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368832" y="659796"/>
            <a:ext cx="6489882" cy="9929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81"/>
              </a:lnSpc>
            </a:pPr>
            <a:r>
              <a:rPr lang="en-US" sz="9381">
                <a:solidFill>
                  <a:srgbClr val="E859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LEGACY</a:t>
            </a:r>
          </a:p>
          <a:p>
            <a:pPr algn="l">
              <a:lnSpc>
                <a:spcPts val="5241"/>
              </a:lnSpc>
            </a:pPr>
            <a:r>
              <a:rPr lang="en-US" sz="5241">
                <a:solidFill>
                  <a:srgbClr val="4AA629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REPEAT JOURNEYS AND SUSTAINABLE TOURISM</a:t>
            </a:r>
          </a:p>
          <a:p>
            <a:pPr algn="l">
              <a:lnSpc>
                <a:spcPts val="5241"/>
              </a:lnSpc>
            </a:pPr>
            <a:endParaRPr lang="en-US" sz="5241">
              <a:solidFill>
                <a:srgbClr val="4AA629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  <a:p>
            <a:pPr algn="l">
              <a:lnSpc>
                <a:spcPts val="5241"/>
              </a:lnSpc>
            </a:pPr>
            <a:r>
              <a:rPr lang="en-US" sz="5241">
                <a:solidFill>
                  <a:srgbClr val="E859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NEW MEMBERS FOR FHWLT</a:t>
            </a:r>
          </a:p>
          <a:p>
            <a:pPr algn="l">
              <a:lnSpc>
                <a:spcPts val="5241"/>
              </a:lnSpc>
            </a:pPr>
            <a:endParaRPr lang="en-US" sz="5241">
              <a:solidFill>
                <a:srgbClr val="E85900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  <a:p>
            <a:pPr algn="l">
              <a:lnSpc>
                <a:spcPts val="5241"/>
              </a:lnSpc>
            </a:pPr>
            <a:r>
              <a:rPr lang="en-US" sz="5241">
                <a:solidFill>
                  <a:srgbClr val="4AA629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NEW CONNECTIONS IN COMMUNITY</a:t>
            </a:r>
          </a:p>
          <a:p>
            <a:pPr algn="l">
              <a:lnSpc>
                <a:spcPts val="5241"/>
              </a:lnSpc>
            </a:pPr>
            <a:endParaRPr lang="en-US" sz="5241">
              <a:solidFill>
                <a:srgbClr val="4AA629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  <a:p>
            <a:pPr algn="l">
              <a:lnSpc>
                <a:spcPts val="5241"/>
              </a:lnSpc>
            </a:pPr>
            <a:r>
              <a:rPr lang="en-US" sz="5241">
                <a:solidFill>
                  <a:srgbClr val="E859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IMPROVED TRAIL</a:t>
            </a:r>
          </a:p>
          <a:p>
            <a:pPr algn="l">
              <a:lnSpc>
                <a:spcPts val="5241"/>
              </a:lnSpc>
            </a:pPr>
            <a:endParaRPr lang="en-US" sz="5241">
              <a:solidFill>
                <a:srgbClr val="E85900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  <a:p>
            <a:pPr algn="l">
              <a:lnSpc>
                <a:spcPts val="5241"/>
              </a:lnSpc>
            </a:pPr>
            <a:endParaRPr lang="en-US" sz="5241">
              <a:solidFill>
                <a:srgbClr val="E85900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47947" y="-711021"/>
            <a:ext cx="18858868" cy="12302464"/>
          </a:xfrm>
          <a:custGeom>
            <a:avLst/>
            <a:gdLst/>
            <a:ahLst/>
            <a:cxnLst/>
            <a:rect l="l" t="t" r="r" b="b"/>
            <a:pathLst>
              <a:path w="18858868" h="12302464">
                <a:moveTo>
                  <a:pt x="0" y="0"/>
                </a:moveTo>
                <a:lnTo>
                  <a:pt x="18858868" y="0"/>
                </a:lnTo>
                <a:lnTo>
                  <a:pt x="18858868" y="12302464"/>
                </a:lnTo>
                <a:lnTo>
                  <a:pt x="0" y="12302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4062914" y="7622929"/>
            <a:ext cx="1825984" cy="1825984"/>
          </a:xfrm>
          <a:custGeom>
            <a:avLst/>
            <a:gdLst/>
            <a:ahLst/>
            <a:cxnLst/>
            <a:rect l="l" t="t" r="r" b="b"/>
            <a:pathLst>
              <a:path w="1825984" h="1825984">
                <a:moveTo>
                  <a:pt x="0" y="0"/>
                </a:moveTo>
                <a:lnTo>
                  <a:pt x="1825984" y="0"/>
                </a:lnTo>
                <a:lnTo>
                  <a:pt x="1825984" y="1825984"/>
                </a:lnTo>
                <a:lnTo>
                  <a:pt x="0" y="18259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3958456" y="431904"/>
            <a:ext cx="2034900" cy="2034900"/>
          </a:xfrm>
          <a:custGeom>
            <a:avLst/>
            <a:gdLst/>
            <a:ahLst/>
            <a:cxnLst/>
            <a:rect l="l" t="t" r="r" b="b"/>
            <a:pathLst>
              <a:path w="2034900" h="2034900">
                <a:moveTo>
                  <a:pt x="0" y="0"/>
                </a:moveTo>
                <a:lnTo>
                  <a:pt x="2034900" y="0"/>
                </a:lnTo>
                <a:lnTo>
                  <a:pt x="2034900" y="2034900"/>
                </a:lnTo>
                <a:lnTo>
                  <a:pt x="0" y="20349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833330" y="718438"/>
            <a:ext cx="7672481" cy="1328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76"/>
              </a:lnSpc>
              <a:spcBef>
                <a:spcPct val="0"/>
              </a:spcBef>
            </a:pPr>
            <a:r>
              <a:rPr lang="en-US" sz="6983" dirty="0">
                <a:solidFill>
                  <a:srgbClr val="000000"/>
                </a:solidFill>
                <a:latin typeface="Gill Sans Display Ultra-Bold"/>
                <a:ea typeface="Gill Sans Display Ultra-Bold"/>
                <a:cs typeface="Gill Sans Display Ultra-Bold"/>
                <a:sym typeface="Gill Sans Display Ultra-Bold"/>
              </a:rPr>
              <a:t>@heartwalesline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3330" y="2409758"/>
            <a:ext cx="7672481" cy="11038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292"/>
              </a:lnSpc>
              <a:spcBef>
                <a:spcPct val="0"/>
              </a:spcBef>
            </a:pPr>
            <a:r>
              <a:rPr lang="en-US" sz="6637" dirty="0">
                <a:solidFill>
                  <a:srgbClr val="000000"/>
                </a:solidFill>
                <a:latin typeface="Gill Sans Display Ultra-Bold"/>
                <a:ea typeface="Gill Sans Display Ultra-Bold"/>
                <a:cs typeface="Gill Sans Display Ultra-Bold"/>
                <a:sym typeface="Gill Sans Display Ultra-Bold"/>
              </a:rPr>
              <a:t>@heartwalestrail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0fc51b-0922-43dc-875f-7a3366134006" xsi:nil="true"/>
    <lcf76f155ced4ddcb4097134ff3c332f xmlns="104a47f3-9bf8-4a09-909e-697f2ff4518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D4C8B5418364D8D779720870E289A" ma:contentTypeVersion="19" ma:contentTypeDescription="Create a new document." ma:contentTypeScope="" ma:versionID="3ea64bda1b70492304c776172953fe2b">
  <xsd:schema xmlns:xsd="http://www.w3.org/2001/XMLSchema" xmlns:xs="http://www.w3.org/2001/XMLSchema" xmlns:p="http://schemas.microsoft.com/office/2006/metadata/properties" xmlns:ns2="104a47f3-9bf8-4a09-909e-697f2ff45180" xmlns:ns3="f70fc51b-0922-43dc-875f-7a3366134006" targetNamespace="http://schemas.microsoft.com/office/2006/metadata/properties" ma:root="true" ma:fieldsID="9d22ecf9b4e93da04bcc450c719ac791" ns2:_="" ns3:_="">
    <xsd:import namespace="104a47f3-9bf8-4a09-909e-697f2ff45180"/>
    <xsd:import namespace="f70fc51b-0922-43dc-875f-7a33661340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a47f3-9bf8-4a09-909e-697f2ff451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3c67136-3742-4b7c-9ff6-53771da8d3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0fc51b-0922-43dc-875f-7a336613400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1ccd247-f873-479e-8766-d4e87f18d8b3}" ma:internalName="TaxCatchAll" ma:showField="CatchAllData" ma:web="f70fc51b-0922-43dc-875f-7a33661340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EBE38E4-BD05-49D1-B513-1690668E1781}">
  <ds:schemaRefs>
    <ds:schemaRef ds:uri="http://schemas.microsoft.com/office/2006/metadata/properties"/>
    <ds:schemaRef ds:uri="http://schemas.microsoft.com/office/infopath/2007/PartnerControls"/>
    <ds:schemaRef ds:uri="f70fc51b-0922-43dc-875f-7a3366134006"/>
    <ds:schemaRef ds:uri="104a47f3-9bf8-4a09-909e-697f2ff45180"/>
  </ds:schemaRefs>
</ds:datastoreItem>
</file>

<file path=customXml/itemProps2.xml><?xml version="1.0" encoding="utf-8"?>
<ds:datastoreItem xmlns:ds="http://schemas.openxmlformats.org/officeDocument/2006/customXml" ds:itemID="{AFFEC670-20DE-49F6-B7E3-C50D8B11DD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89A0EE-801A-4E57-B30F-F16E3DE02D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4a47f3-9bf8-4a09-909e-697f2ff45180"/>
    <ds:schemaRef ds:uri="f70fc51b-0922-43dc-875f-7a33661340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Microsoft Office PowerPoint</Application>
  <PresentationFormat>Custom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Gill Sans Bold</vt:lpstr>
      <vt:lpstr>Gill Sans Light</vt:lpstr>
      <vt:lpstr>Calibri</vt:lpstr>
      <vt:lpstr>Gill Sans Display Ultra-Bold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of Wales Passport Presentation CRN</dc:title>
  <cp:lastModifiedBy>Erin Kelly</cp:lastModifiedBy>
  <cp:revision>1</cp:revision>
  <dcterms:created xsi:type="dcterms:W3CDTF">2006-08-16T00:00:00Z</dcterms:created>
  <dcterms:modified xsi:type="dcterms:W3CDTF">2026-10-15T13:26:27Z</dcterms:modified>
  <dc:identifier>DAHX4wesfzw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0x010100DB4D4C8B5418364D8D779720870E289A</vt:lpwstr>
  </property>
  <property fmtid="{D5CDD505-2E9C-101B-9397-08002B2CF9AE}" pid="3" name="MediaServiceImageTags">
    <vt:lpwstr/>
  </property>
</Properties>
</file>