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1" r:id="rId5"/>
    <p:sldId id="257" r:id="rId6"/>
    <p:sldId id="258" r:id="rId7"/>
    <p:sldId id="264" r:id="rId8"/>
    <p:sldId id="265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34E702-4FA7-4807-8A2C-D473CE65DE79}" v="1569" dt="2026-10-12T10:10:56.3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9" autoAdjust="0"/>
    <p:restoredTop sz="86441" autoAdjust="0"/>
  </p:normalViewPr>
  <p:slideViewPr>
    <p:cSldViewPr snapToGrid="0">
      <p:cViewPr varScale="1">
        <p:scale>
          <a:sx n="95" d="100"/>
          <a:sy n="95" d="100"/>
        </p:scale>
        <p:origin x="29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n Kelly" userId="bfbe2ea8-894b-462d-879f-47edc1506176" providerId="ADAL" clId="{966E175F-52DA-4709-A92F-61150567903B}"/>
    <pc:docChg chg="undo custSel modSld">
      <pc:chgData name="Erin Kelly" userId="bfbe2ea8-894b-462d-879f-47edc1506176" providerId="ADAL" clId="{966E175F-52DA-4709-A92F-61150567903B}" dt="2026-10-12T12:05:29.226" v="1674" actId="6549"/>
      <pc:docMkLst>
        <pc:docMk/>
      </pc:docMkLst>
      <pc:sldChg chg="modSp">
        <pc:chgData name="Erin Kelly" userId="bfbe2ea8-894b-462d-879f-47edc1506176" providerId="ADAL" clId="{966E175F-52DA-4709-A92F-61150567903B}" dt="2026-10-12T10:10:56.389" v="1582" actId="6549"/>
        <pc:sldMkLst>
          <pc:docMk/>
          <pc:sldMk cId="2524345810" sldId="257"/>
        </pc:sldMkLst>
        <pc:spChg chg="mod">
          <ac:chgData name="Erin Kelly" userId="bfbe2ea8-894b-462d-879f-47edc1506176" providerId="ADAL" clId="{966E175F-52DA-4709-A92F-61150567903B}" dt="2026-10-12T09:53:27.898" v="88" actId="962"/>
          <ac:spMkLst>
            <pc:docMk/>
            <pc:sldMk cId="2524345810" sldId="257"/>
            <ac:spMk id="7" creationId="{91E17108-727C-6555-7659-1BEAB1B07641}"/>
          </ac:spMkLst>
        </pc:spChg>
        <pc:spChg chg="mod">
          <ac:chgData name="Erin Kelly" userId="bfbe2ea8-894b-462d-879f-47edc1506176" providerId="ADAL" clId="{966E175F-52DA-4709-A92F-61150567903B}" dt="2026-10-12T10:10:56.389" v="1582" actId="6549"/>
          <ac:spMkLst>
            <pc:docMk/>
            <pc:sldMk cId="2524345810" sldId="257"/>
            <ac:spMk id="14" creationId="{AF9EEA91-2D4F-AF5C-A546-62E65DC9959D}"/>
          </ac:spMkLst>
        </pc:spChg>
        <pc:cxnChg chg="mod">
          <ac:chgData name="Erin Kelly" userId="bfbe2ea8-894b-462d-879f-47edc1506176" providerId="ADAL" clId="{966E175F-52DA-4709-A92F-61150567903B}" dt="2026-10-12T09:53:27.898" v="89" actId="962"/>
          <ac:cxnSpMkLst>
            <pc:docMk/>
            <pc:sldMk cId="2524345810" sldId="257"/>
            <ac:cxnSpMk id="4" creationId="{BD0A0251-4E87-FBDD-1395-90BD4D98AD4A}"/>
          </ac:cxnSpMkLst>
        </pc:cxnChg>
        <pc:cxnChg chg="mod">
          <ac:chgData name="Erin Kelly" userId="bfbe2ea8-894b-462d-879f-47edc1506176" providerId="ADAL" clId="{966E175F-52DA-4709-A92F-61150567903B}" dt="2026-10-12T09:53:27.911" v="90" actId="962"/>
          <ac:cxnSpMkLst>
            <pc:docMk/>
            <pc:sldMk cId="2524345810" sldId="257"/>
            <ac:cxnSpMk id="6" creationId="{E1752508-9E5F-3BE3-EE1A-030F5641254E}"/>
          </ac:cxnSpMkLst>
        </pc:cxnChg>
        <pc:cxnChg chg="mod">
          <ac:chgData name="Erin Kelly" userId="bfbe2ea8-894b-462d-879f-47edc1506176" providerId="ADAL" clId="{966E175F-52DA-4709-A92F-61150567903B}" dt="2026-10-12T09:53:27.913" v="91" actId="962"/>
          <ac:cxnSpMkLst>
            <pc:docMk/>
            <pc:sldMk cId="2524345810" sldId="257"/>
            <ac:cxnSpMk id="11" creationId="{3B2526D9-A06F-6966-B5F9-5BB79803F4B1}"/>
          </ac:cxnSpMkLst>
        </pc:cxnChg>
        <pc:cxnChg chg="mod">
          <ac:chgData name="Erin Kelly" userId="bfbe2ea8-894b-462d-879f-47edc1506176" providerId="ADAL" clId="{966E175F-52DA-4709-A92F-61150567903B}" dt="2026-10-12T09:53:27.915" v="92" actId="962"/>
          <ac:cxnSpMkLst>
            <pc:docMk/>
            <pc:sldMk cId="2524345810" sldId="257"/>
            <ac:cxnSpMk id="13" creationId="{C0C9C80B-BA38-5217-4F82-78AFA987145D}"/>
          </ac:cxnSpMkLst>
        </pc:cxnChg>
      </pc:sldChg>
      <pc:sldChg chg="modSp mod">
        <pc:chgData name="Erin Kelly" userId="bfbe2ea8-894b-462d-879f-47edc1506176" providerId="ADAL" clId="{966E175F-52DA-4709-A92F-61150567903B}" dt="2026-10-12T11:50:56.598" v="1667" actId="6549"/>
        <pc:sldMkLst>
          <pc:docMk/>
          <pc:sldMk cId="1157217943" sldId="258"/>
        </pc:sldMkLst>
        <pc:spChg chg="mod">
          <ac:chgData name="Erin Kelly" userId="bfbe2ea8-894b-462d-879f-47edc1506176" providerId="ADAL" clId="{966E175F-52DA-4709-A92F-61150567903B}" dt="2026-10-12T09:52:15.669" v="78" actId="255"/>
          <ac:spMkLst>
            <pc:docMk/>
            <pc:sldMk cId="1157217943" sldId="258"/>
            <ac:spMk id="2" creationId="{0387A912-6482-2E8D-34BC-69127FA12AEE}"/>
          </ac:spMkLst>
        </pc:spChg>
        <pc:spChg chg="mod">
          <ac:chgData name="Erin Kelly" userId="bfbe2ea8-894b-462d-879f-47edc1506176" providerId="ADAL" clId="{966E175F-52DA-4709-A92F-61150567903B}" dt="2026-10-12T11:50:56.598" v="1667" actId="6549"/>
          <ac:spMkLst>
            <pc:docMk/>
            <pc:sldMk cId="1157217943" sldId="258"/>
            <ac:spMk id="11" creationId="{4EC982A9-DE02-3354-3580-7021615AA5C4}"/>
          </ac:spMkLst>
        </pc:spChg>
        <pc:picChg chg="mod">
          <ac:chgData name="Erin Kelly" userId="bfbe2ea8-894b-462d-879f-47edc1506176" providerId="ADAL" clId="{966E175F-52DA-4709-A92F-61150567903B}" dt="2026-10-12T11:48:23.434" v="1604" actId="962"/>
          <ac:picMkLst>
            <pc:docMk/>
            <pc:sldMk cId="1157217943" sldId="258"/>
            <ac:picMk id="10" creationId="{926C680A-4340-FB61-78A5-F6D219591AEA}"/>
          </ac:picMkLst>
        </pc:picChg>
        <pc:picChg chg="mod">
          <ac:chgData name="Erin Kelly" userId="bfbe2ea8-894b-462d-879f-47edc1506176" providerId="ADAL" clId="{966E175F-52DA-4709-A92F-61150567903B}" dt="2026-10-12T11:48:28.902" v="1638" actId="962"/>
          <ac:picMkLst>
            <pc:docMk/>
            <pc:sldMk cId="1157217943" sldId="258"/>
            <ac:picMk id="15" creationId="{5604805B-F547-FB85-0F43-BC6FE6200E5F}"/>
          </ac:picMkLst>
        </pc:picChg>
        <pc:picChg chg="mod">
          <ac:chgData name="Erin Kelly" userId="bfbe2ea8-894b-462d-879f-47edc1506176" providerId="ADAL" clId="{966E175F-52DA-4709-A92F-61150567903B}" dt="2026-10-12T11:50:20.494" v="1662" actId="962"/>
          <ac:picMkLst>
            <pc:docMk/>
            <pc:sldMk cId="1157217943" sldId="258"/>
            <ac:picMk id="17" creationId="{2076FFF6-D46C-6E53-4F7B-6F5EF401E16E}"/>
          </ac:picMkLst>
        </pc:picChg>
        <pc:picChg chg="mod">
          <ac:chgData name="Erin Kelly" userId="bfbe2ea8-894b-462d-879f-47edc1506176" providerId="ADAL" clId="{966E175F-52DA-4709-A92F-61150567903B}" dt="2026-10-12T10:09:26.156" v="1097" actId="962"/>
          <ac:picMkLst>
            <pc:docMk/>
            <pc:sldMk cId="1157217943" sldId="258"/>
            <ac:picMk id="19" creationId="{3B743872-508E-AB5D-AEFC-680DD8E93512}"/>
          </ac:picMkLst>
        </pc:picChg>
      </pc:sldChg>
      <pc:sldChg chg="modSp mod">
        <pc:chgData name="Erin Kelly" userId="bfbe2ea8-894b-462d-879f-47edc1506176" providerId="ADAL" clId="{966E175F-52DA-4709-A92F-61150567903B}" dt="2026-10-12T11:38:54.368" v="1590" actId="962"/>
        <pc:sldMkLst>
          <pc:docMk/>
          <pc:sldMk cId="2758153580" sldId="261"/>
        </pc:sldMkLst>
        <pc:picChg chg="mod">
          <ac:chgData name="Erin Kelly" userId="bfbe2ea8-894b-462d-879f-47edc1506176" providerId="ADAL" clId="{966E175F-52DA-4709-A92F-61150567903B}" dt="2026-10-12T09:55:25.687" v="139" actId="962"/>
          <ac:picMkLst>
            <pc:docMk/>
            <pc:sldMk cId="2758153580" sldId="261"/>
            <ac:picMk id="6" creationId="{E4F90104-61B7-01FC-1867-02A120CAEA04}"/>
          </ac:picMkLst>
        </pc:picChg>
        <pc:picChg chg="mod">
          <ac:chgData name="Erin Kelly" userId="bfbe2ea8-894b-462d-879f-47edc1506176" providerId="ADAL" clId="{966E175F-52DA-4709-A92F-61150567903B}" dt="2026-10-12T09:55:15.111" v="107" actId="962"/>
          <ac:picMkLst>
            <pc:docMk/>
            <pc:sldMk cId="2758153580" sldId="261"/>
            <ac:picMk id="8" creationId="{A7EDAED2-EDA7-9A02-4BA1-7754B4CB1D4D}"/>
          </ac:picMkLst>
        </pc:picChg>
        <pc:picChg chg="mod">
          <ac:chgData name="Erin Kelly" userId="bfbe2ea8-894b-462d-879f-47edc1506176" providerId="ADAL" clId="{966E175F-52DA-4709-A92F-61150567903B}" dt="2026-10-12T11:38:54.368" v="1590" actId="962"/>
          <ac:picMkLst>
            <pc:docMk/>
            <pc:sldMk cId="2758153580" sldId="261"/>
            <ac:picMk id="10" creationId="{B2D03C59-0B06-42AF-DADC-E86A9CEC9012}"/>
          </ac:picMkLst>
        </pc:picChg>
      </pc:sldChg>
      <pc:sldChg chg="modSp mod">
        <pc:chgData name="Erin Kelly" userId="bfbe2ea8-894b-462d-879f-47edc1506176" providerId="ADAL" clId="{966E175F-52DA-4709-A92F-61150567903B}" dt="2026-10-12T12:05:29.226" v="1674" actId="6549"/>
        <pc:sldMkLst>
          <pc:docMk/>
          <pc:sldMk cId="1602094307" sldId="263"/>
        </pc:sldMkLst>
        <pc:spChg chg="mod">
          <ac:chgData name="Erin Kelly" userId="bfbe2ea8-894b-462d-879f-47edc1506176" providerId="ADAL" clId="{966E175F-52DA-4709-A92F-61150567903B}" dt="2026-10-12T09:52:50.250" v="87" actId="113"/>
          <ac:spMkLst>
            <pc:docMk/>
            <pc:sldMk cId="1602094307" sldId="263"/>
            <ac:spMk id="2" creationId="{7C9D20DB-2052-6C95-7F89-D8BBEDBDDD14}"/>
          </ac:spMkLst>
        </pc:spChg>
        <pc:spChg chg="mod">
          <ac:chgData name="Erin Kelly" userId="bfbe2ea8-894b-462d-879f-47edc1506176" providerId="ADAL" clId="{966E175F-52DA-4709-A92F-61150567903B}" dt="2026-10-12T12:05:29.226" v="1674" actId="6549"/>
          <ac:spMkLst>
            <pc:docMk/>
            <pc:sldMk cId="1602094307" sldId="263"/>
            <ac:spMk id="6" creationId="{23A7B0C6-11C1-1E1A-67EE-E5E6B286A9D3}"/>
          </ac:spMkLst>
        </pc:spChg>
      </pc:sldChg>
      <pc:sldChg chg="addSp delSp modSp mod">
        <pc:chgData name="Erin Kelly" userId="bfbe2ea8-894b-462d-879f-47edc1506176" providerId="ADAL" clId="{966E175F-52DA-4709-A92F-61150567903B}" dt="2026-10-12T12:03:41.030" v="1670" actId="790"/>
        <pc:sldMkLst>
          <pc:docMk/>
          <pc:sldMk cId="2801431674" sldId="264"/>
        </pc:sldMkLst>
        <pc:spChg chg="add del mod">
          <ac:chgData name="Erin Kelly" userId="bfbe2ea8-894b-462d-879f-47edc1506176" providerId="ADAL" clId="{966E175F-52DA-4709-A92F-61150567903B}" dt="2026-10-12T09:49:47.383" v="11" actId="33699"/>
          <ac:spMkLst>
            <pc:docMk/>
            <pc:sldMk cId="2801431674" sldId="264"/>
            <ac:spMk id="2" creationId="{6E61F8FA-614A-6C0C-B734-F2D6E5493BF6}"/>
          </ac:spMkLst>
        </pc:spChg>
        <pc:spChg chg="del mod">
          <ac:chgData name="Erin Kelly" userId="bfbe2ea8-894b-462d-879f-47edc1506176" providerId="ADAL" clId="{966E175F-52DA-4709-A92F-61150567903B}" dt="2026-10-12T09:51:35.079" v="42" actId="478"/>
          <ac:spMkLst>
            <pc:docMk/>
            <pc:sldMk cId="2801431674" sldId="264"/>
            <ac:spMk id="3" creationId="{00000000-0000-0000-0000-000000000000}"/>
          </ac:spMkLst>
        </pc:spChg>
        <pc:spChg chg="add mod">
          <ac:chgData name="Erin Kelly" userId="bfbe2ea8-894b-462d-879f-47edc1506176" providerId="ADAL" clId="{966E175F-52DA-4709-A92F-61150567903B}" dt="2026-10-12T09:52:32.107" v="82" actId="1076"/>
          <ac:spMkLst>
            <pc:docMk/>
            <pc:sldMk cId="2801431674" sldId="264"/>
            <ac:spMk id="5" creationId="{5D5A2A57-20E5-FDAC-0810-8A1D8ED942CD}"/>
          </ac:spMkLst>
        </pc:spChg>
        <pc:spChg chg="mod">
          <ac:chgData name="Erin Kelly" userId="bfbe2ea8-894b-462d-879f-47edc1506176" providerId="ADAL" clId="{966E175F-52DA-4709-A92F-61150567903B}" dt="2026-10-12T09:53:27.925" v="93" actId="962"/>
          <ac:spMkLst>
            <pc:docMk/>
            <pc:sldMk cId="2801431674" sldId="264"/>
            <ac:spMk id="8" creationId="{00000000-0000-0000-0000-000000000000}"/>
          </ac:spMkLst>
        </pc:spChg>
        <pc:spChg chg="mod">
          <ac:chgData name="Erin Kelly" userId="bfbe2ea8-894b-462d-879f-47edc1506176" providerId="ADAL" clId="{966E175F-52DA-4709-A92F-61150567903B}" dt="2026-10-12T09:53:27.929" v="94" actId="962"/>
          <ac:spMkLst>
            <pc:docMk/>
            <pc:sldMk cId="2801431674" sldId="264"/>
            <ac:spMk id="9" creationId="{00000000-0000-0000-0000-000000000000}"/>
          </ac:spMkLst>
        </pc:spChg>
        <pc:spChg chg="mod">
          <ac:chgData name="Erin Kelly" userId="bfbe2ea8-894b-462d-879f-47edc1506176" providerId="ADAL" clId="{966E175F-52DA-4709-A92F-61150567903B}" dt="2026-10-12T09:53:27.932" v="95" actId="962"/>
          <ac:spMkLst>
            <pc:docMk/>
            <pc:sldMk cId="2801431674" sldId="264"/>
            <ac:spMk id="12" creationId="{00000000-0000-0000-0000-000000000000}"/>
          </ac:spMkLst>
        </pc:spChg>
        <pc:spChg chg="mod">
          <ac:chgData name="Erin Kelly" userId="bfbe2ea8-894b-462d-879f-47edc1506176" providerId="ADAL" clId="{966E175F-52DA-4709-A92F-61150567903B}" dt="2026-10-12T09:53:27.935" v="96" actId="962"/>
          <ac:spMkLst>
            <pc:docMk/>
            <pc:sldMk cId="2801431674" sldId="264"/>
            <ac:spMk id="13" creationId="{00000000-0000-0000-0000-000000000000}"/>
          </ac:spMkLst>
        </pc:spChg>
        <pc:spChg chg="mod">
          <ac:chgData name="Erin Kelly" userId="bfbe2ea8-894b-462d-879f-47edc1506176" providerId="ADAL" clId="{966E175F-52DA-4709-A92F-61150567903B}" dt="2026-10-12T11:55:09.819" v="1669" actId="6549"/>
          <ac:spMkLst>
            <pc:docMk/>
            <pc:sldMk cId="2801431674" sldId="264"/>
            <ac:spMk id="15" creationId="{00000000-0000-0000-0000-000000000000}"/>
          </ac:spMkLst>
        </pc:spChg>
        <pc:spChg chg="mod">
          <ac:chgData name="Erin Kelly" userId="bfbe2ea8-894b-462d-879f-47edc1506176" providerId="ADAL" clId="{966E175F-52DA-4709-A92F-61150567903B}" dt="2026-10-12T09:53:27.937" v="97" actId="962"/>
          <ac:spMkLst>
            <pc:docMk/>
            <pc:sldMk cId="2801431674" sldId="264"/>
            <ac:spMk id="16" creationId="{00000000-0000-0000-0000-000000000000}"/>
          </ac:spMkLst>
        </pc:spChg>
        <pc:spChg chg="mod">
          <ac:chgData name="Erin Kelly" userId="bfbe2ea8-894b-462d-879f-47edc1506176" providerId="ADAL" clId="{966E175F-52DA-4709-A92F-61150567903B}" dt="2026-10-12T09:53:27.939" v="98" actId="962"/>
          <ac:spMkLst>
            <pc:docMk/>
            <pc:sldMk cId="2801431674" sldId="264"/>
            <ac:spMk id="17" creationId="{00000000-0000-0000-0000-000000000000}"/>
          </ac:spMkLst>
        </pc:spChg>
        <pc:spChg chg="mod">
          <ac:chgData name="Erin Kelly" userId="bfbe2ea8-894b-462d-879f-47edc1506176" providerId="ADAL" clId="{966E175F-52DA-4709-A92F-61150567903B}" dt="2026-10-12T12:03:41.030" v="1670" actId="790"/>
          <ac:spMkLst>
            <pc:docMk/>
            <pc:sldMk cId="2801431674" sldId="264"/>
            <ac:spMk id="19" creationId="{00000000-0000-0000-0000-000000000000}"/>
          </ac:spMkLst>
        </pc:spChg>
        <pc:spChg chg="mod">
          <ac:chgData name="Erin Kelly" userId="bfbe2ea8-894b-462d-879f-47edc1506176" providerId="ADAL" clId="{966E175F-52DA-4709-A92F-61150567903B}" dt="2026-10-12T09:53:27.941" v="99" actId="962"/>
          <ac:spMkLst>
            <pc:docMk/>
            <pc:sldMk cId="2801431674" sldId="264"/>
            <ac:spMk id="20" creationId="{00000000-0000-0000-0000-000000000000}"/>
          </ac:spMkLst>
        </pc:spChg>
      </pc:sldChg>
      <pc:sldChg chg="addSp delSp modSp mod">
        <pc:chgData name="Erin Kelly" userId="bfbe2ea8-894b-462d-879f-47edc1506176" providerId="ADAL" clId="{966E175F-52DA-4709-A92F-61150567903B}" dt="2026-10-12T09:53:27.961" v="103" actId="962"/>
        <pc:sldMkLst>
          <pc:docMk/>
          <pc:sldMk cId="387844220" sldId="265"/>
        </pc:sldMkLst>
        <pc:spChg chg="add mod">
          <ac:chgData name="Erin Kelly" userId="bfbe2ea8-894b-462d-879f-47edc1506176" providerId="ADAL" clId="{966E175F-52DA-4709-A92F-61150567903B}" dt="2026-10-12T09:52:44.459" v="86" actId="1076"/>
          <ac:spMkLst>
            <pc:docMk/>
            <pc:sldMk cId="387844220" sldId="265"/>
            <ac:spMk id="2" creationId="{BF8F3AA2-D20A-EECC-0BE6-5685E15E0772}"/>
          </ac:spMkLst>
        </pc:spChg>
        <pc:spChg chg="del mod">
          <ac:chgData name="Erin Kelly" userId="bfbe2ea8-894b-462d-879f-47edc1506176" providerId="ADAL" clId="{966E175F-52DA-4709-A92F-61150567903B}" dt="2026-10-12T09:52:02.041" v="75" actId="478"/>
          <ac:spMkLst>
            <pc:docMk/>
            <pc:sldMk cId="387844220" sldId="265"/>
            <ac:spMk id="3" creationId="{00000000-0000-0000-0000-000000000000}"/>
          </ac:spMkLst>
        </pc:spChg>
        <pc:spChg chg="mod">
          <ac:chgData name="Erin Kelly" userId="bfbe2ea8-894b-462d-879f-47edc1506176" providerId="ADAL" clId="{966E175F-52DA-4709-A92F-61150567903B}" dt="2026-10-12T09:53:27.950" v="100" actId="962"/>
          <ac:spMkLst>
            <pc:docMk/>
            <pc:sldMk cId="387844220" sldId="265"/>
            <ac:spMk id="8" creationId="{00000000-0000-0000-0000-000000000000}"/>
          </ac:spMkLst>
        </pc:spChg>
        <pc:spChg chg="mod">
          <ac:chgData name="Erin Kelly" userId="bfbe2ea8-894b-462d-879f-47edc1506176" providerId="ADAL" clId="{966E175F-52DA-4709-A92F-61150567903B}" dt="2026-10-12T09:53:27.950" v="101" actId="962"/>
          <ac:spMkLst>
            <pc:docMk/>
            <pc:sldMk cId="387844220" sldId="265"/>
            <ac:spMk id="9" creationId="{00000000-0000-0000-0000-000000000000}"/>
          </ac:spMkLst>
        </pc:spChg>
        <pc:spChg chg="mod">
          <ac:chgData name="Erin Kelly" userId="bfbe2ea8-894b-462d-879f-47edc1506176" providerId="ADAL" clId="{966E175F-52DA-4709-A92F-61150567903B}" dt="2026-10-12T09:53:27.957" v="102" actId="962"/>
          <ac:spMkLst>
            <pc:docMk/>
            <pc:sldMk cId="387844220" sldId="265"/>
            <ac:spMk id="10" creationId="{00000000-0000-0000-0000-000000000000}"/>
          </ac:spMkLst>
        </pc:spChg>
        <pc:spChg chg="mod">
          <ac:chgData name="Erin Kelly" userId="bfbe2ea8-894b-462d-879f-47edc1506176" providerId="ADAL" clId="{966E175F-52DA-4709-A92F-61150567903B}" dt="2026-10-12T09:53:27.961" v="103" actId="962"/>
          <ac:spMkLst>
            <pc:docMk/>
            <pc:sldMk cId="387844220" sldId="265"/>
            <ac:spMk id="1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8A32E-7B3A-EB6A-9482-8E8C95E546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B6D50E-C3E4-D4AB-45E7-183B0B7065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F38490-3D26-EC36-610D-9657D2F59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A7A85-346B-4B4C-A10E-F5CEED196358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BAAEA-6B4F-3CDD-D9CF-D1FC3E4AF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E5188-5FAD-2720-FFD7-D99400B0A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6C63-72B9-4580-97DE-C6481FC7C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574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A1C5A-292C-7D79-BFDF-DEA2F123B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9AB1B-2D5D-88BF-1200-B0DD2B3A8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63A10-EDB6-10D9-E0C0-CD7C7E019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A7A85-346B-4B4C-A10E-F5CEED196358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1810B-E8D1-9F34-298E-50EAE8951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ADBDA3-CE82-6177-B47C-1CD00C9AF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6C63-72B9-4580-97DE-C6481FC7C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737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87FB1-1BDD-8521-E732-C5A3C045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B3160C-0F11-7CF2-69EF-FC525C894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DF7676-2D53-A33A-811C-EEAD23E82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A7A85-346B-4B4C-A10E-F5CEED196358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0E195-F75C-DEC6-11FE-8A2185251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339F4-AFFE-B1D0-4269-B63E8FA46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6C63-72B9-4580-97DE-C6481FC7C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82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934EE-60DC-7715-36C3-AA3899683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8D359-288A-8C4B-ACFA-888EA419A1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16FFF6-BEB8-58BE-A628-B01E69ABC4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E3DD6-8F94-647C-BA2C-FE5595D7A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A7A85-346B-4B4C-A10E-F5CEED196358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D0EA92-4E1C-29ED-F8C2-1B5F74370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FA6B8D-04DB-8223-CADA-7B6730374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6C63-72B9-4580-97DE-C6481FC7C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445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48B94-B025-B108-952A-4167A3082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22C08-512E-23C5-79EA-D38F87461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44E72-2F9A-5B98-90E7-2491269530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489129-E901-870A-842A-61CC700F66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28DB85-716C-7A2D-C565-3D4C68C755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AB1B8-66BB-56B5-5948-06D62741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A7A85-346B-4B4C-A10E-F5CEED196358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134EFE-C2FB-FCA8-B160-AC5498958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8AE2A4-9D39-C6E3-BA29-1625EFF7E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6C63-72B9-4580-97DE-C6481FC7C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359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DB462-E434-E323-5B6D-FA87C9337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4292C5-2C1B-A2FD-B039-A0E75BAB2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A7A85-346B-4B4C-A10E-F5CEED196358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854AF-554B-C636-7F39-1329BCA82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A6A92A-F1AD-3A88-8746-3479EB2AA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6C63-72B9-4580-97DE-C6481FC7C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905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A02BBB-6BC3-1F2A-907E-49E0E0FBC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A7A85-346B-4B4C-A10E-F5CEED196358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29BEB2-D6C6-88EA-A473-63434834B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8A6E0-0188-ADE4-AF85-EA254E759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6C63-72B9-4580-97DE-C6481FC7C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603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25B28-8081-0C52-2D2F-DB63BF7E2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2B1AE-8555-1FDA-A7DF-470572267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4D1A8-9D49-6D07-86EB-1B91F4D66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9D6517-469A-F8C2-704A-489A33C64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A7A85-346B-4B4C-A10E-F5CEED196358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E2FEC9-44B2-A95E-A584-FFD56F75F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17E67-DEC0-0F1B-C23A-2B7232FDE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6C63-72B9-4580-97DE-C6481FC7C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01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5459C-F00C-00FA-FE29-D9F17A220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861369-03A2-1657-5375-85523480E10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107392-ABCC-5E0B-7F72-1516F6FA19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DA5951-1238-7DEC-9FC5-7FFF220E8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A7A85-346B-4B4C-A10E-F5CEED196358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9FC40A-0A77-FE4D-A7D7-7FB24424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02BB1-47EA-7170-E21A-67C87683F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6C63-72B9-4580-97DE-C6481FC7C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304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1BC71-A3B1-681B-8F71-BFA4C5DA1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C74102-11AB-FBC5-2C25-6DE2F372D9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AA9F1-35CB-D07D-AB20-339927A78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A7A85-346B-4B4C-A10E-F5CEED196358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25E353-9B74-CD5F-F7D9-610EA9CBF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C3F48-B0E6-8B77-11D7-CC4EB6827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6C63-72B9-4580-97DE-C6481FC7C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26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35045A-BBD7-5ADE-CF15-FFE26F1198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453934-6D65-C03C-A943-0168FBFD18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90F90-F241-9C03-E554-5CF3970E3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A7A85-346B-4B4C-A10E-F5CEED196358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D4010-C70E-F8C2-D6E0-092B39B0A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55029-0287-5A52-6D98-443A08195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6C63-72B9-4580-97DE-C6481FC7C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625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9C0364-9C97-2629-8732-D22924414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4BBA57-86C3-1B95-EFF0-2D272741C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6DF62-2873-51B9-78CF-4F0BAD2C4B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EA7A85-346B-4B4C-A10E-F5CEED196358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EBDA8-8C70-C69C-956E-9FF16F8026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90809-02A2-5C26-713C-7FC0B58B0B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306C63-72B9-4580-97DE-C6481FC7C1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300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57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70606A-F337-5366-BE85-E5452069E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FD7B1-C940-050D-376D-F82328FA84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3933" y="157163"/>
            <a:ext cx="9144000" cy="951970"/>
          </a:xfrm>
        </p:spPr>
        <p:txBody>
          <a:bodyPr/>
          <a:lstStyle/>
          <a:p>
            <a:r>
              <a:rPr lang="en-GB" dirty="0"/>
              <a:t>Feel Good Futures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1E57E4-3479-DACD-FEC7-01C0071ECE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09133"/>
            <a:ext cx="9144000" cy="440267"/>
          </a:xfrm>
        </p:spPr>
        <p:txBody>
          <a:bodyPr/>
          <a:lstStyle/>
          <a:p>
            <a:r>
              <a:rPr lang="en-GB" dirty="0"/>
              <a:t>Inspiring the next generation of railway professionals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00DEF6-1B04-D236-BADC-FF577754242B}"/>
              </a:ext>
            </a:extLst>
          </p:cNvPr>
          <p:cNvSpPr txBox="1"/>
          <p:nvPr/>
        </p:nvSpPr>
        <p:spPr>
          <a:xfrm>
            <a:off x="321216" y="1752116"/>
            <a:ext cx="11549567" cy="25853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0" algn="l">
              <a:buNone/>
            </a:pPr>
            <a:r>
              <a:rPr lang="en-GB" b="0" i="0" dirty="0">
                <a:solidFill>
                  <a:schemeClr val="tx1"/>
                </a:solidFill>
                <a:effectLst/>
              </a:rPr>
              <a:t>Feel Good Futures provides local school students aged between 14 and 18 with unique learning opportunities that may otherwise be inaccessible to them.</a:t>
            </a:r>
          </a:p>
          <a:p>
            <a:pPr indent="0" algn="l">
              <a:buNone/>
            </a:pPr>
            <a:endParaRPr lang="en-GB" b="0" i="0" dirty="0">
              <a:solidFill>
                <a:schemeClr val="tx1"/>
              </a:solidFill>
              <a:effectLst/>
            </a:endParaRPr>
          </a:p>
          <a:p>
            <a:pPr indent="0" algn="l">
              <a:buNone/>
            </a:pPr>
            <a:r>
              <a:rPr lang="en-GB" b="0" i="0" dirty="0">
                <a:solidFill>
                  <a:schemeClr val="tx1"/>
                </a:solidFill>
                <a:effectLst/>
              </a:rPr>
              <a:t>Each trip is focused on highlighting the role of STEM in rail, as well as showcasing the diverse career opportunities available in the industry.</a:t>
            </a:r>
          </a:p>
          <a:p>
            <a:pPr indent="0" algn="l">
              <a:buNone/>
            </a:pPr>
            <a:endParaRPr lang="en-GB" dirty="0"/>
          </a:p>
          <a:p>
            <a:pPr indent="0" algn="l">
              <a:buNone/>
            </a:pPr>
            <a:r>
              <a:rPr lang="en-GB" dirty="0">
                <a:solidFill>
                  <a:srgbClr val="131E29"/>
                </a:solidFill>
              </a:rPr>
              <a:t>The program is funded by Avanti West Coast and delivered by Community Rail Lancashire.</a:t>
            </a:r>
          </a:p>
          <a:p>
            <a:pPr indent="0" algn="l">
              <a:buNone/>
            </a:pPr>
            <a:endParaRPr lang="en-GB" b="0" i="0" dirty="0">
              <a:solidFill>
                <a:srgbClr val="131E29"/>
              </a:solidFill>
              <a:effectLst/>
            </a:endParaRPr>
          </a:p>
          <a:p>
            <a:pPr indent="0" algn="l">
              <a:buNone/>
            </a:pPr>
            <a:r>
              <a:rPr lang="en-GB" dirty="0">
                <a:solidFill>
                  <a:srgbClr val="131E29"/>
                </a:solidFill>
              </a:rPr>
              <a:t>Each trip involves return travel on an Avanti West Coast service, a Feel Good Future Booklet and pen.</a:t>
            </a:r>
            <a:endParaRPr lang="en-GB" b="0" i="0" dirty="0">
              <a:solidFill>
                <a:srgbClr val="131E29"/>
              </a:solidFill>
              <a:effectLst/>
            </a:endParaRPr>
          </a:p>
        </p:txBody>
      </p:sp>
      <p:pic>
        <p:nvPicPr>
          <p:cNvPr id="6" name="Picture 5" descr="Photo showing a group of students at a station, wearing orange hi-vis jackets and caps, waving at a passing Avanti West Coast train.">
            <a:extLst>
              <a:ext uri="{FF2B5EF4-FFF2-40B4-BE49-F238E27FC236}">
                <a16:creationId xmlns:a16="http://schemas.microsoft.com/office/drawing/2014/main" id="{E4F90104-61B7-01FC-1867-02A120CAE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390" y="4644658"/>
            <a:ext cx="2848440" cy="1901108"/>
          </a:xfrm>
          <a:prstGeom prst="rect">
            <a:avLst/>
          </a:prstGeom>
        </p:spPr>
      </p:pic>
      <p:pic>
        <p:nvPicPr>
          <p:cNvPr id="8" name="Picture 7" descr="Photo showing a male student, wearing an orange hi-vis jacket and cap, smiling as he sits in the seat of a train driver simulator.">
            <a:extLst>
              <a:ext uri="{FF2B5EF4-FFF2-40B4-BE49-F238E27FC236}">
                <a16:creationId xmlns:a16="http://schemas.microsoft.com/office/drawing/2014/main" id="{A7EDAED2-EDA7-9A02-4BA1-7754B4CB1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954" y="4644657"/>
            <a:ext cx="3376645" cy="1901107"/>
          </a:xfrm>
          <a:prstGeom prst="rect">
            <a:avLst/>
          </a:prstGeom>
        </p:spPr>
      </p:pic>
      <p:pic>
        <p:nvPicPr>
          <p:cNvPr id="10" name="Picture 9" descr="Photo showing an engineer conducting a tour of a railway depot, pointing to a piece of train machinery. ">
            <a:extLst>
              <a:ext uri="{FF2B5EF4-FFF2-40B4-BE49-F238E27FC236}">
                <a16:creationId xmlns:a16="http://schemas.microsoft.com/office/drawing/2014/main" id="{B2D03C59-0B06-42AF-DADC-E86A9CEC9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4195" y="4644657"/>
            <a:ext cx="2938073" cy="190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153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57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E31354-C2C1-2A6A-F04B-BA7A67305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6E841-FCA9-66CC-6D33-DDBFBD1C0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0050" y="157163"/>
            <a:ext cx="8588711" cy="645725"/>
          </a:xfrm>
        </p:spPr>
        <p:txBody>
          <a:bodyPr>
            <a:noAutofit/>
          </a:bodyPr>
          <a:lstStyle/>
          <a:p>
            <a:r>
              <a:rPr lang="en-GB" sz="4400" dirty="0"/>
              <a:t>Collaboration is Key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1E17108-727C-6555-7659-1BEAB1B076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1738" y="2831176"/>
            <a:ext cx="3568390" cy="154937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BFA2CC-0454-5A0E-5D09-D4DA53E9B39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548974" y="2882590"/>
            <a:ext cx="287391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n-GB" sz="4400" b="1" i="0" dirty="0">
                <a:solidFill>
                  <a:srgbClr val="131E29"/>
                </a:solidFill>
                <a:effectLst/>
                <a:latin typeface="+mj-lt"/>
              </a:rPr>
              <a:t>Feel Good Futures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0647A1-C021-2E2C-9C36-634722A1DD54}"/>
              </a:ext>
            </a:extLst>
          </p:cNvPr>
          <p:cNvSpPr txBox="1"/>
          <p:nvPr/>
        </p:nvSpPr>
        <p:spPr>
          <a:xfrm>
            <a:off x="367990" y="1726210"/>
            <a:ext cx="34568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Avanti West Coast</a:t>
            </a:r>
          </a:p>
          <a:p>
            <a:pPr algn="ctr"/>
            <a:r>
              <a:rPr lang="en-GB" sz="2000" i="1" dirty="0"/>
              <a:t>Provides funding and travel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78740E-6A1C-7C95-4166-FE363250157D}"/>
              </a:ext>
            </a:extLst>
          </p:cNvPr>
          <p:cNvSpPr txBox="1"/>
          <p:nvPr/>
        </p:nvSpPr>
        <p:spPr>
          <a:xfrm>
            <a:off x="7808745" y="1653282"/>
            <a:ext cx="37653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Community Rail Partners</a:t>
            </a:r>
          </a:p>
          <a:p>
            <a:pPr algn="ctr"/>
            <a:r>
              <a:rPr lang="en-GB" sz="2000" i="1" dirty="0"/>
              <a:t>Helps provides the schools and program delivery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F7B70A-10C4-FC41-549B-EE2628F6B3C0}"/>
              </a:ext>
            </a:extLst>
          </p:cNvPr>
          <p:cNvSpPr txBox="1"/>
          <p:nvPr/>
        </p:nvSpPr>
        <p:spPr>
          <a:xfrm>
            <a:off x="367990" y="4329140"/>
            <a:ext cx="34568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Industry Partners</a:t>
            </a:r>
          </a:p>
          <a:p>
            <a:pPr algn="ctr"/>
            <a:r>
              <a:rPr lang="en-GB" sz="2000" i="1" dirty="0"/>
              <a:t>Network Rail, Alstom, London Transport Museum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9EEA91-2D4F-AF5C-A546-62E65DC9959D}"/>
              </a:ext>
            </a:extLst>
          </p:cNvPr>
          <p:cNvSpPr txBox="1"/>
          <p:nvPr/>
        </p:nvSpPr>
        <p:spPr>
          <a:xfrm>
            <a:off x="8117262" y="4555457"/>
            <a:ext cx="34568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Schools and Colleges</a:t>
            </a:r>
          </a:p>
          <a:p>
            <a:pPr algn="ctr"/>
            <a:r>
              <a:rPr lang="en-GB" sz="2000" i="1" dirty="0"/>
              <a:t>Teachers, students, career advisors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D0A0251-4E87-FBDD-1395-90BD4D98A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691467" y="2429933"/>
            <a:ext cx="857507" cy="60113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1752508-9E5F-3BE3-EE1A-030F56412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630136" y="4088563"/>
            <a:ext cx="795968" cy="48115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526D9-A06F-6966-B5F9-5BB79803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851645" y="3888902"/>
            <a:ext cx="857507" cy="60113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0C9C80B-BA38-5217-4F82-78AFA9871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643028" y="2498520"/>
            <a:ext cx="850488" cy="656152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D563D38-7D52-6133-3F41-9DDC8DE80758}"/>
              </a:ext>
            </a:extLst>
          </p:cNvPr>
          <p:cNvSpPr txBox="1"/>
          <p:nvPr/>
        </p:nvSpPr>
        <p:spPr>
          <a:xfrm>
            <a:off x="3287437" y="816641"/>
            <a:ext cx="1097280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 dirty="0">
                <a:solidFill>
                  <a:srgbClr val="5E6E7E"/>
                </a:solidFill>
                <a:latin typeface="Aptos"/>
              </a:rPr>
              <a:t>A partnership model that connects young people with real railway careers</a:t>
            </a:r>
          </a:p>
        </p:txBody>
      </p:sp>
    </p:spTree>
    <p:extLst>
      <p:ext uri="{BB962C8B-B14F-4D97-AF65-F5344CB8AC3E}">
        <p14:creationId xmlns:p14="http://schemas.microsoft.com/office/powerpoint/2010/main" val="2524345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57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9007E0-DD2F-E0C6-A879-A1A87161A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7A912-6482-2E8D-34BC-69127FA12A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3933" y="157163"/>
            <a:ext cx="9144000" cy="690330"/>
          </a:xfrm>
        </p:spPr>
        <p:txBody>
          <a:bodyPr>
            <a:noAutofit/>
          </a:bodyPr>
          <a:lstStyle/>
          <a:p>
            <a:r>
              <a:rPr lang="en-GB" sz="4400" b="1" dirty="0"/>
              <a:t>What we have done so far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C1FF3A-E6D3-291A-BC6D-758E6A2A65E6}"/>
              </a:ext>
            </a:extLst>
          </p:cNvPr>
          <p:cNvSpPr txBox="1"/>
          <p:nvPr/>
        </p:nvSpPr>
        <p:spPr>
          <a:xfrm>
            <a:off x="1413933" y="1008583"/>
            <a:ext cx="9144000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800" b="1" dirty="0"/>
              <a:t>1,100+  students directly reached</a:t>
            </a:r>
          </a:p>
          <a:p>
            <a:pPr algn="ctr">
              <a:buNone/>
            </a:pPr>
            <a:r>
              <a:rPr lang="en-GB" sz="2800" b="1" dirty="0"/>
              <a:t>2,500+ students reached through careers fairs</a:t>
            </a:r>
          </a:p>
        </p:txBody>
      </p:sp>
      <p:pic>
        <p:nvPicPr>
          <p:cNvPr id="10" name="Picture 9" descr="Photo showing a group of people, including older students, wearing orange hi-vis jackets and caps, stood next to an elevated Avanti West Coast train at an Alstom depot, as part of a depot tour.">
            <a:extLst>
              <a:ext uri="{FF2B5EF4-FFF2-40B4-BE49-F238E27FC236}">
                <a16:creationId xmlns:a16="http://schemas.microsoft.com/office/drawing/2014/main" id="{926C680A-4340-FB61-78A5-F6D219591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24" y="2553629"/>
            <a:ext cx="2837061" cy="21187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EC982A9-DE02-3354-3580-7021615AA5C4}"/>
              </a:ext>
            </a:extLst>
          </p:cNvPr>
          <p:cNvSpPr txBox="1"/>
          <p:nvPr/>
        </p:nvSpPr>
        <p:spPr>
          <a:xfrm>
            <a:off x="9218869" y="4995746"/>
            <a:ext cx="2653987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Career Fairs</a:t>
            </a:r>
          </a:p>
          <a:p>
            <a:r>
              <a:rPr lang="en-GB" dirty="0"/>
              <a:t>Crewe, Rugby, Coventry, Stafford and Manchester. </a:t>
            </a:r>
          </a:p>
        </p:txBody>
      </p:sp>
      <p:pic>
        <p:nvPicPr>
          <p:cNvPr id="15" name="Picture 14" descr="Photo showing a group of secondary school students outside the London Transport Museum.">
            <a:extLst>
              <a:ext uri="{FF2B5EF4-FFF2-40B4-BE49-F238E27FC236}">
                <a16:creationId xmlns:a16="http://schemas.microsoft.com/office/drawing/2014/main" id="{5604805B-F547-FB85-0F43-BC6FE6200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7679" y="2553628"/>
            <a:ext cx="2820838" cy="2118732"/>
          </a:xfrm>
          <a:prstGeom prst="rect">
            <a:avLst/>
          </a:prstGeom>
        </p:spPr>
      </p:pic>
      <p:pic>
        <p:nvPicPr>
          <p:cNvPr id="17" name="Picture 16" descr="Photo showing five members of staff from different rail organisations, including Community Rail Lancashire, stood at a stand at a careers fair behind a table of merchandise and literature, and a banner entitled 'Careers in rail'.">
            <a:extLst>
              <a:ext uri="{FF2B5EF4-FFF2-40B4-BE49-F238E27FC236}">
                <a16:creationId xmlns:a16="http://schemas.microsoft.com/office/drawing/2014/main" id="{2076FFF6-D46C-6E53-4F7B-6F5EF401E1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3376" y="2553629"/>
            <a:ext cx="2824975" cy="2118731"/>
          </a:xfrm>
          <a:prstGeom prst="rect">
            <a:avLst/>
          </a:prstGeom>
        </p:spPr>
      </p:pic>
      <p:pic>
        <p:nvPicPr>
          <p:cNvPr id="19" name="Picture 18" descr="Photo showing a group of students, smiling and excitedly throwing their hands in the air, on a station platform in front of the Railway 200 Inspiration Train.">
            <a:extLst>
              <a:ext uri="{FF2B5EF4-FFF2-40B4-BE49-F238E27FC236}">
                <a16:creationId xmlns:a16="http://schemas.microsoft.com/office/drawing/2014/main" id="{3B743872-508E-AB5D-AEFC-680DD8E935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386" y="2553629"/>
            <a:ext cx="2824975" cy="211873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193D011-2FFC-C6AB-C05B-0BF7462A606C}"/>
              </a:ext>
            </a:extLst>
          </p:cNvPr>
          <p:cNvSpPr txBox="1"/>
          <p:nvPr/>
        </p:nvSpPr>
        <p:spPr>
          <a:xfrm>
            <a:off x="3181104" y="4995746"/>
            <a:ext cx="2653987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London Transport Museum </a:t>
            </a:r>
          </a:p>
          <a:p>
            <a:r>
              <a:rPr lang="en-GB" dirty="0"/>
              <a:t>Inspire Engineering Days at Acton Depot.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82B592-5CF4-0885-F253-2F8DD00D8FD6}"/>
              </a:ext>
            </a:extLst>
          </p:cNvPr>
          <p:cNvSpPr txBox="1"/>
          <p:nvPr/>
        </p:nvSpPr>
        <p:spPr>
          <a:xfrm>
            <a:off x="6096000" y="4995746"/>
            <a:ext cx="2653987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Inspiration Train</a:t>
            </a:r>
          </a:p>
          <a:p>
            <a:r>
              <a:rPr lang="en-GB" dirty="0"/>
              <a:t>School engagement at Crewe, London Euston, Edinburgh, Llandudno and  Stockport.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DA2D72-67E9-89B6-9741-81CDD9D7F550}"/>
              </a:ext>
            </a:extLst>
          </p:cNvPr>
          <p:cNvSpPr txBox="1"/>
          <p:nvPr/>
        </p:nvSpPr>
        <p:spPr>
          <a:xfrm>
            <a:off x="266208" y="4995746"/>
            <a:ext cx="2653987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Alstom </a:t>
            </a:r>
          </a:p>
          <a:p>
            <a:r>
              <a:rPr lang="en-GB" dirty="0"/>
              <a:t>Polmadie, Glasgow</a:t>
            </a:r>
          </a:p>
          <a:p>
            <a:r>
              <a:rPr lang="en-GB" dirty="0"/>
              <a:t>Edge Hill, Liverpool</a:t>
            </a:r>
          </a:p>
          <a:p>
            <a:r>
              <a:rPr lang="en-GB" dirty="0"/>
              <a:t>Oxley, Wolverhampton</a:t>
            </a:r>
          </a:p>
          <a:p>
            <a:r>
              <a:rPr lang="en-GB" dirty="0"/>
              <a:t>Wembley, London.</a:t>
            </a:r>
          </a:p>
        </p:txBody>
      </p:sp>
    </p:spTree>
    <p:extLst>
      <p:ext uri="{BB962C8B-B14F-4D97-AF65-F5344CB8AC3E}">
        <p14:creationId xmlns:p14="http://schemas.microsoft.com/office/powerpoint/2010/main" val="1157217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CD771-B44E-13E4-CABF-1B4A7FB7B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3504" y="950976"/>
            <a:ext cx="10972800" cy="3200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0" dirty="0">
                <a:latin typeface="Aptos"/>
              </a:rPr>
              <a:t>The impact: meeting people, seeing behind the scenes and trying things out</a:t>
            </a:r>
          </a:p>
        </p:txBody>
      </p:sp>
      <p:sp>
        <p:nvSpPr>
          <p:cNvPr id="8" name="Rounded 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00200"/>
            <a:ext cx="3520440" cy="242316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563624"/>
            <a:ext cx="3520440" cy="82296"/>
          </a:xfrm>
          <a:prstGeom prst="rect">
            <a:avLst/>
          </a:prstGeom>
          <a:solidFill>
            <a:srgbClr val="0099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1883265"/>
            <a:ext cx="3063240" cy="3200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1" dirty="0">
                <a:solidFill>
                  <a:srgbClr val="0099A0"/>
                </a:solidFill>
                <a:latin typeface="Aptos"/>
              </a:rPr>
              <a:t>MEET PEOPLE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95728"/>
            <a:ext cx="2971800" cy="145886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b="1" dirty="0">
                <a:latin typeface="Aptos"/>
              </a:rPr>
              <a:t>“The interviewing part was the best because I learnt the most about the jobs there and it piqued my interest.”</a:t>
            </a:r>
          </a:p>
        </p:txBody>
      </p:sp>
      <p:sp>
        <p:nvSpPr>
          <p:cNvPr id="12" name="Rounded 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80560" y="1600200"/>
            <a:ext cx="3520440" cy="242316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26280" y="1563624"/>
            <a:ext cx="3520440" cy="82296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54880" y="1874519"/>
            <a:ext cx="3063240" cy="32008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1" dirty="0">
                <a:solidFill>
                  <a:srgbClr val="FFC72C"/>
                </a:solidFill>
                <a:latin typeface="Aptos"/>
              </a:rPr>
              <a:t>SEE BEHIND THE SCENES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4880" y="2395728"/>
            <a:ext cx="2971800" cy="118186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6576" tIns="36576" rIns="36576" bIns="36576" anchor="t">
            <a:spAutoFit/>
          </a:bodyPr>
          <a:lstStyle/>
          <a:p>
            <a:pPr algn="l"/>
            <a:r>
              <a:rPr b="1" dirty="0">
                <a:solidFill>
                  <a:schemeClr val="tx1"/>
                </a:solidFill>
                <a:latin typeface="Aptos"/>
              </a:rPr>
              <a:t>“It</a:t>
            </a:r>
            <a:r>
              <a:rPr b="1" dirty="0">
                <a:solidFill>
                  <a:srgbClr val="FFFFFF"/>
                </a:solidFill>
                <a:latin typeface="Aptos"/>
              </a:rPr>
              <a:t> </a:t>
            </a:r>
            <a:r>
              <a:rPr b="1" dirty="0">
                <a:solidFill>
                  <a:schemeClr val="tx1"/>
                </a:solidFill>
                <a:latin typeface="Aptos"/>
              </a:rPr>
              <a:t>opened my eyes to the railway industry. </a:t>
            </a:r>
            <a:r>
              <a:rPr lang="en-GB" b="1" dirty="0">
                <a:solidFill>
                  <a:schemeClr val="tx1"/>
                </a:solidFill>
                <a:latin typeface="Aptos"/>
              </a:rPr>
              <a:t>I could actually join this industry</a:t>
            </a:r>
            <a:r>
              <a:rPr lang="en-GB" b="1" dirty="0">
                <a:solidFill>
                  <a:schemeClr val="tx1"/>
                </a:solidFill>
              </a:rPr>
              <a:t>”</a:t>
            </a:r>
          </a:p>
          <a:p>
            <a:pPr algn="l"/>
            <a:endParaRPr b="1" dirty="0">
              <a:solidFill>
                <a:schemeClr val="tx1"/>
              </a:solidFill>
              <a:latin typeface="Aptos"/>
            </a:endParaRPr>
          </a:p>
        </p:txBody>
      </p:sp>
      <p:sp>
        <p:nvSpPr>
          <p:cNvPr id="16" name="Rounded 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66760" y="1600200"/>
            <a:ext cx="3520440" cy="242316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66760" y="1563624"/>
            <a:ext cx="3520440" cy="82296"/>
          </a:xfrm>
          <a:prstGeom prst="rect">
            <a:avLst/>
          </a:prstGeom>
          <a:solidFill>
            <a:srgbClr val="7597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95360" y="1874519"/>
            <a:ext cx="306324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rgbClr val="7597E2"/>
                </a:solidFill>
                <a:latin typeface="Aptos"/>
              </a:rPr>
              <a:t>HAVE A GO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95360" y="2395728"/>
            <a:ext cx="2971800" cy="90486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b="1" dirty="0">
                <a:latin typeface="Aptos"/>
              </a:rPr>
              <a:t>“It was amazing, I enjoyed going on the simulator and </a:t>
            </a:r>
            <a:r>
              <a:rPr b="1" dirty="0" err="1">
                <a:latin typeface="Aptos"/>
              </a:rPr>
              <a:t>signalling</a:t>
            </a:r>
            <a:r>
              <a:rPr b="1" dirty="0">
                <a:latin typeface="Aptos"/>
              </a:rPr>
              <a:t> trains.”</a:t>
            </a:r>
          </a:p>
        </p:txBody>
      </p:sp>
      <p:sp>
        <p:nvSpPr>
          <p:cNvPr id="20" name="Rounded 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4434840"/>
            <a:ext cx="10927080" cy="141732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73853" y="4666387"/>
            <a:ext cx="2680547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 dirty="0">
                <a:latin typeface="Aptos"/>
              </a:rPr>
              <a:t>A TEACHER’S REFLECTION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63240" y="4599432"/>
            <a:ext cx="8046720" cy="62786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b="0" dirty="0">
                <a:latin typeface="Aptos"/>
              </a:rPr>
              <a:t>“One child who can be challenging to say the least stated he wanted to go into coding on trains as a career.”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D5A2A57-20E5-FDAC-0810-8A1D8ED942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8123" y="269007"/>
            <a:ext cx="5029200" cy="614130"/>
          </a:xfrm>
        </p:spPr>
        <p:txBody>
          <a:bodyPr>
            <a:noAutofit/>
          </a:bodyPr>
          <a:lstStyle/>
          <a:p>
            <a:r>
              <a:rPr lang="en-GB" sz="4400" b="1" dirty="0"/>
              <a:t>What students said</a:t>
            </a:r>
          </a:p>
        </p:txBody>
      </p:sp>
    </p:spTree>
    <p:extLst>
      <p:ext uri="{BB962C8B-B14F-4D97-AF65-F5344CB8AC3E}">
        <p14:creationId xmlns:p14="http://schemas.microsoft.com/office/powerpoint/2010/main" val="2801431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EA5A0-9B4B-7CBB-963E-714CB89A8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3504" y="950976"/>
            <a:ext cx="10972800" cy="35086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b="0" dirty="0">
                <a:solidFill>
                  <a:srgbClr val="5E6E7E"/>
                </a:solidFill>
              </a:rPr>
              <a:t>What’s working — and what we need to navigate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44200" y="6556248"/>
            <a:ext cx="82296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800" b="1">
                <a:solidFill>
                  <a:srgbClr val="5E6E7E"/>
                </a:solidFill>
                <a:latin typeface="Aptos"/>
              </a:rPr>
              <a:t>05  /  06</a:t>
            </a:r>
          </a:p>
        </p:txBody>
      </p:sp>
      <p:sp>
        <p:nvSpPr>
          <p:cNvPr id="8" name="Rounded 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417320"/>
            <a:ext cx="5257800" cy="4526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1417320"/>
            <a:ext cx="5257800" cy="4526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417320"/>
            <a:ext cx="5257800" cy="109728"/>
          </a:xfrm>
          <a:prstGeom prst="rect">
            <a:avLst/>
          </a:prstGeom>
          <a:solidFill>
            <a:srgbClr val="378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1417320"/>
            <a:ext cx="5257800" cy="109728"/>
          </a:xfrm>
          <a:prstGeom prst="rect">
            <a:avLst/>
          </a:prstGeom>
          <a:solidFill>
            <a:srgbClr val="C64C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60120" y="1719072"/>
            <a:ext cx="4480560" cy="38164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700" b="1" dirty="0">
                <a:solidFill>
                  <a:srgbClr val="378F68"/>
                </a:solidFill>
                <a:latin typeface="Aptos"/>
              </a:rPr>
              <a:t>✓  </a:t>
            </a:r>
            <a:r>
              <a:rPr sz="2000" b="1" dirty="0">
                <a:solidFill>
                  <a:srgbClr val="378F68"/>
                </a:solidFill>
                <a:latin typeface="Aptos"/>
              </a:rPr>
              <a:t>WHAT’S WORKING</a:t>
            </a:r>
            <a:endParaRPr sz="1700" b="1" dirty="0">
              <a:solidFill>
                <a:srgbClr val="378F68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87552" y="2267712"/>
            <a:ext cx="4480560" cy="2497607"/>
          </a:xfrm>
          <a:prstGeom prst="rect">
            <a:avLst/>
          </a:prstGeom>
          <a:noFill/>
        </p:spPr>
        <p:txBody>
          <a:bodyPr wrap="square" lIns="36576" tIns="36576" rIns="36576" bIns="36576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13041"/>
                </a:solidFill>
                <a:latin typeface="Aptos"/>
              </a:defRPr>
            </a:pPr>
            <a:r>
              <a:rPr sz="2000" dirty="0"/>
              <a:t>•  Real workplaces</a:t>
            </a:r>
          </a:p>
          <a:p>
            <a:pPr>
              <a:spcAft>
                <a:spcPts val="900"/>
              </a:spcAft>
              <a:defRPr sz="1600">
                <a:solidFill>
                  <a:srgbClr val="213041"/>
                </a:solidFill>
                <a:latin typeface="Aptos"/>
              </a:defRPr>
            </a:pPr>
            <a:r>
              <a:rPr sz="2000" dirty="0"/>
              <a:t>•  Industry professionals</a:t>
            </a:r>
          </a:p>
          <a:p>
            <a:pPr>
              <a:spcAft>
                <a:spcPts val="900"/>
              </a:spcAft>
              <a:defRPr sz="1600">
                <a:solidFill>
                  <a:srgbClr val="213041"/>
                </a:solidFill>
                <a:latin typeface="Aptos"/>
              </a:defRPr>
            </a:pPr>
            <a:r>
              <a:rPr sz="2000" dirty="0"/>
              <a:t>•  Apprentices as role models</a:t>
            </a:r>
          </a:p>
          <a:p>
            <a:pPr>
              <a:spcAft>
                <a:spcPts val="900"/>
              </a:spcAft>
              <a:defRPr sz="1600">
                <a:solidFill>
                  <a:srgbClr val="213041"/>
                </a:solidFill>
                <a:latin typeface="Aptos"/>
              </a:defRPr>
            </a:pPr>
            <a:r>
              <a:rPr sz="2000" dirty="0"/>
              <a:t>•  Fully funded travel</a:t>
            </a:r>
          </a:p>
          <a:p>
            <a:pPr>
              <a:spcAft>
                <a:spcPts val="900"/>
              </a:spcAft>
              <a:defRPr sz="1600">
                <a:solidFill>
                  <a:srgbClr val="213041"/>
                </a:solidFill>
                <a:latin typeface="Aptos"/>
              </a:defRPr>
            </a:pPr>
            <a:r>
              <a:rPr sz="2000" dirty="0"/>
              <a:t>•  STEM + careers combined</a:t>
            </a:r>
          </a:p>
          <a:p>
            <a:pPr>
              <a:spcAft>
                <a:spcPts val="900"/>
              </a:spcAft>
              <a:defRPr sz="1600">
                <a:solidFill>
                  <a:srgbClr val="213041"/>
                </a:solidFill>
                <a:latin typeface="Aptos"/>
              </a:defRPr>
            </a:pPr>
            <a:r>
              <a:rPr sz="2000" dirty="0"/>
              <a:t>•  Strong industry partnerships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1719072"/>
            <a:ext cx="4480560" cy="38164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700" b="1" dirty="0">
                <a:solidFill>
                  <a:srgbClr val="C64C4C"/>
                </a:solidFill>
                <a:latin typeface="Aptos"/>
              </a:rPr>
              <a:t>⚠  </a:t>
            </a:r>
            <a:r>
              <a:rPr sz="2000" b="1" dirty="0">
                <a:solidFill>
                  <a:srgbClr val="C64C4C"/>
                </a:solidFill>
                <a:latin typeface="Aptos"/>
              </a:rPr>
              <a:t>CHALLENGES</a:t>
            </a:r>
            <a:endParaRPr sz="1700" b="1" dirty="0">
              <a:solidFill>
                <a:srgbClr val="C64C4C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65392" y="2267712"/>
            <a:ext cx="4480560" cy="2497607"/>
          </a:xfrm>
          <a:prstGeom prst="rect">
            <a:avLst/>
          </a:prstGeom>
          <a:noFill/>
        </p:spPr>
        <p:txBody>
          <a:bodyPr wrap="square" lIns="36576" tIns="36576" rIns="36576" bIns="36576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13041"/>
                </a:solidFill>
                <a:latin typeface="Aptos"/>
              </a:defRPr>
            </a:pPr>
            <a:r>
              <a:rPr dirty="0"/>
              <a:t>•  </a:t>
            </a:r>
            <a:r>
              <a:rPr sz="2000" dirty="0"/>
              <a:t>Secondary school timetables</a:t>
            </a:r>
          </a:p>
          <a:p>
            <a:pPr>
              <a:spcAft>
                <a:spcPts val="900"/>
              </a:spcAft>
              <a:defRPr sz="1600">
                <a:solidFill>
                  <a:srgbClr val="213041"/>
                </a:solidFill>
                <a:latin typeface="Aptos"/>
              </a:defRPr>
            </a:pPr>
            <a:r>
              <a:rPr sz="2000" dirty="0"/>
              <a:t>•  Exams and curriculum pressures</a:t>
            </a:r>
          </a:p>
          <a:p>
            <a:pPr>
              <a:spcAft>
                <a:spcPts val="900"/>
              </a:spcAft>
              <a:defRPr sz="1600">
                <a:solidFill>
                  <a:srgbClr val="213041"/>
                </a:solidFill>
                <a:latin typeface="Aptos"/>
              </a:defRPr>
            </a:pPr>
            <a:r>
              <a:rPr sz="2000" dirty="0"/>
              <a:t>•  Supply-cover costs</a:t>
            </a:r>
          </a:p>
          <a:p>
            <a:pPr>
              <a:spcAft>
                <a:spcPts val="900"/>
              </a:spcAft>
              <a:defRPr sz="1600">
                <a:solidFill>
                  <a:srgbClr val="213041"/>
                </a:solidFill>
                <a:latin typeface="Aptos"/>
              </a:defRPr>
            </a:pPr>
            <a:r>
              <a:rPr sz="2000" dirty="0"/>
              <a:t>•  Finding suitable venues</a:t>
            </a:r>
          </a:p>
          <a:p>
            <a:pPr>
              <a:spcAft>
                <a:spcPts val="900"/>
              </a:spcAft>
              <a:defRPr sz="1600">
                <a:solidFill>
                  <a:srgbClr val="213041"/>
                </a:solidFill>
                <a:latin typeface="Aptos"/>
              </a:defRPr>
            </a:pPr>
            <a:r>
              <a:rPr sz="2000" dirty="0"/>
              <a:t>•  Operational restrictions</a:t>
            </a:r>
          </a:p>
          <a:p>
            <a:pPr>
              <a:spcAft>
                <a:spcPts val="900"/>
              </a:spcAft>
              <a:defRPr sz="1600">
                <a:solidFill>
                  <a:srgbClr val="213041"/>
                </a:solidFill>
                <a:latin typeface="Aptos"/>
              </a:defRPr>
            </a:pPr>
            <a:r>
              <a:rPr sz="2000" dirty="0"/>
              <a:t>•  Limited availability at specialist sites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8F3AA2-D20A-EECC-0BE6-5685E15E0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8343" y="162433"/>
            <a:ext cx="6745793" cy="756715"/>
          </a:xfrm>
        </p:spPr>
        <p:txBody>
          <a:bodyPr>
            <a:normAutofit/>
          </a:bodyPr>
          <a:lstStyle/>
          <a:p>
            <a:r>
              <a:rPr lang="en-GB" sz="4400" b="1" dirty="0"/>
              <a:t>Successes and challenges</a:t>
            </a:r>
          </a:p>
        </p:txBody>
      </p:sp>
    </p:spTree>
    <p:extLst>
      <p:ext uri="{BB962C8B-B14F-4D97-AF65-F5344CB8AC3E}">
        <p14:creationId xmlns:p14="http://schemas.microsoft.com/office/powerpoint/2010/main" val="387844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57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93FAC4-80D8-1068-EDF5-3E5539287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D20DB-2052-6C95-7F89-D8BBEDBDD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3264" y="0"/>
            <a:ext cx="9144000" cy="951970"/>
          </a:xfrm>
        </p:spPr>
        <p:txBody>
          <a:bodyPr>
            <a:normAutofit/>
          </a:bodyPr>
          <a:lstStyle/>
          <a:p>
            <a:r>
              <a:rPr lang="en-GB" sz="4400" b="1" dirty="0"/>
              <a:t>What’s Next?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A7B0C6-11C1-1E1A-67EE-E5E6B286A9D3}"/>
              </a:ext>
            </a:extLst>
          </p:cNvPr>
          <p:cNvSpPr txBox="1"/>
          <p:nvPr/>
        </p:nvSpPr>
        <p:spPr>
          <a:xfrm>
            <a:off x="432968" y="1659285"/>
            <a:ext cx="11313556" cy="44012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GB" sz="2000" dirty="0"/>
              <a:t>🚆 </a:t>
            </a:r>
            <a:r>
              <a:rPr lang="en-GB" sz="2000" b="1" dirty="0"/>
              <a:t>More industry visits</a:t>
            </a:r>
            <a:br>
              <a:rPr lang="en-GB" sz="2000" dirty="0"/>
            </a:br>
            <a:r>
              <a:rPr lang="en-GB" sz="2000" dirty="0"/>
              <a:t>Longsight • Merseyrail Stadler • Hesk Bank Signal Box</a:t>
            </a:r>
          </a:p>
          <a:p>
            <a:pPr>
              <a:buNone/>
            </a:pPr>
            <a:endParaRPr lang="en-GB" sz="2000" dirty="0"/>
          </a:p>
          <a:p>
            <a:pPr>
              <a:buNone/>
            </a:pPr>
            <a:r>
              <a:rPr lang="en-GB" sz="2000" dirty="0"/>
              <a:t>🛠️ </a:t>
            </a:r>
            <a:r>
              <a:rPr lang="en-GB" sz="2000" b="1" dirty="0"/>
              <a:t>More </a:t>
            </a:r>
            <a:r>
              <a:rPr lang="en-GB" sz="2000" b="1"/>
              <a:t>STEM and </a:t>
            </a:r>
            <a:r>
              <a:rPr lang="en-GB" sz="2000" b="1" dirty="0"/>
              <a:t>engineering</a:t>
            </a:r>
            <a:br>
              <a:rPr lang="en-GB" sz="2000" dirty="0"/>
            </a:br>
            <a:r>
              <a:rPr lang="en-GB" sz="2000" dirty="0"/>
              <a:t>London Transport Museum • </a:t>
            </a:r>
            <a:r>
              <a:rPr lang="en-GB" sz="2000" dirty="0" err="1"/>
              <a:t>Stemovators</a:t>
            </a:r>
            <a:endParaRPr lang="en-GB" sz="2000" dirty="0"/>
          </a:p>
          <a:p>
            <a:pPr>
              <a:buNone/>
            </a:pPr>
            <a:endParaRPr lang="en-GB" sz="2000" dirty="0"/>
          </a:p>
          <a:p>
            <a:pPr>
              <a:buNone/>
            </a:pPr>
            <a:r>
              <a:rPr lang="en-GB" sz="2000" dirty="0"/>
              <a:t>🎓 </a:t>
            </a:r>
            <a:r>
              <a:rPr lang="en-GB" sz="2000" b="1" dirty="0"/>
              <a:t>More careers engagement</a:t>
            </a:r>
            <a:br>
              <a:rPr lang="en-GB" sz="2000" dirty="0"/>
            </a:br>
            <a:r>
              <a:rPr lang="en-GB" sz="2000" dirty="0"/>
              <a:t>Continue attending careers fairs and showcase the wide range of roles within rail</a:t>
            </a:r>
          </a:p>
          <a:p>
            <a:pPr>
              <a:buNone/>
            </a:pPr>
            <a:endParaRPr lang="en-GB" sz="2000" dirty="0"/>
          </a:p>
          <a:p>
            <a:pPr>
              <a:buNone/>
            </a:pPr>
            <a:r>
              <a:rPr lang="en-GB" sz="2000" dirty="0"/>
              <a:t>🌍 </a:t>
            </a:r>
            <a:r>
              <a:rPr lang="en-GB" sz="2000" b="1" dirty="0"/>
              <a:t>More opportunities</a:t>
            </a:r>
            <a:br>
              <a:rPr lang="en-GB" sz="2000" dirty="0"/>
            </a:br>
            <a:r>
              <a:rPr lang="en-GB" sz="2000" dirty="0" err="1"/>
              <a:t>Safeside</a:t>
            </a:r>
            <a:r>
              <a:rPr lang="en-GB" sz="2000" dirty="0"/>
              <a:t> Birmingham • Big Bang Fair 2027</a:t>
            </a:r>
          </a:p>
          <a:p>
            <a:pPr>
              <a:buNone/>
            </a:pPr>
            <a:endParaRPr lang="en-GB" sz="2000" dirty="0"/>
          </a:p>
          <a:p>
            <a:pPr>
              <a:buNone/>
            </a:pPr>
            <a:r>
              <a:rPr lang="en-GB" sz="2000" dirty="0"/>
              <a:t>👥 </a:t>
            </a:r>
            <a:r>
              <a:rPr lang="en-GB" sz="2000" b="1" dirty="0"/>
              <a:t>More diverse role models</a:t>
            </a:r>
            <a:br>
              <a:rPr lang="en-GB" sz="2000" dirty="0"/>
            </a:br>
            <a:r>
              <a:rPr lang="en-GB" sz="2000" dirty="0"/>
              <a:t>Asquith Xavier • Women in STEM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8D31C8-5B1B-0E19-79AF-17BED7C2AB58}"/>
              </a:ext>
            </a:extLst>
          </p:cNvPr>
          <p:cNvSpPr txBox="1"/>
          <p:nvPr/>
        </p:nvSpPr>
        <p:spPr>
          <a:xfrm>
            <a:off x="1331944" y="951970"/>
            <a:ext cx="93329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400" b="1" dirty="0"/>
              <a:t>Building the next generation of railway talent</a:t>
            </a:r>
          </a:p>
        </p:txBody>
      </p:sp>
    </p:spTree>
    <p:extLst>
      <p:ext uri="{BB962C8B-B14F-4D97-AF65-F5344CB8AC3E}">
        <p14:creationId xmlns:p14="http://schemas.microsoft.com/office/powerpoint/2010/main" val="1602094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4D4C8B5418364D8D779720870E289A" ma:contentTypeVersion="19" ma:contentTypeDescription="Create a new document." ma:contentTypeScope="" ma:versionID="3ea64bda1b70492304c776172953fe2b">
  <xsd:schema xmlns:xsd="http://www.w3.org/2001/XMLSchema" xmlns:xs="http://www.w3.org/2001/XMLSchema" xmlns:p="http://schemas.microsoft.com/office/2006/metadata/properties" xmlns:ns2="104a47f3-9bf8-4a09-909e-697f2ff45180" xmlns:ns3="f70fc51b-0922-43dc-875f-7a3366134006" targetNamespace="http://schemas.microsoft.com/office/2006/metadata/properties" ma:root="true" ma:fieldsID="9d22ecf9b4e93da04bcc450c719ac791" ns2:_="" ns3:_="">
    <xsd:import namespace="104a47f3-9bf8-4a09-909e-697f2ff45180"/>
    <xsd:import namespace="f70fc51b-0922-43dc-875f-7a33661340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4a47f3-9bf8-4a09-909e-697f2ff451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3c67136-3742-4b7c-9ff6-53771da8d31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0fc51b-0922-43dc-875f-7a336613400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1ccd247-f873-479e-8766-d4e87f18d8b3}" ma:internalName="TaxCatchAll" ma:showField="CatchAllData" ma:web="f70fc51b-0922-43dc-875f-7a33661340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0fc51b-0922-43dc-875f-7a3366134006" xsi:nil="true"/>
    <lcf76f155ced4ddcb4097134ff3c332f xmlns="104a47f3-9bf8-4a09-909e-697f2ff4518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BF6A9A0-3C44-4728-AA5C-4BB072B271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4a47f3-9bf8-4a09-909e-697f2ff45180"/>
    <ds:schemaRef ds:uri="f70fc51b-0922-43dc-875f-7a33661340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189354-3713-4FD5-801D-B18670067A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48A447-EC0E-46CD-8753-7C44593211B4}">
  <ds:schemaRefs>
    <ds:schemaRef ds:uri="http://schemas.microsoft.com/office/2006/metadata/properties"/>
    <ds:schemaRef ds:uri="http://schemas.microsoft.com/office/infopath/2007/PartnerControls"/>
    <ds:schemaRef ds:uri="f70fc51b-0922-43dc-875f-7a3366134006"/>
    <ds:schemaRef ds:uri="104a47f3-9bf8-4a09-909e-697f2ff4518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471</Words>
  <Application>Microsoft Office PowerPoint</Application>
  <PresentationFormat>Widescreen</PresentationFormat>
  <Paragraphs>72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Feel Good Futures</vt:lpstr>
      <vt:lpstr>Collaboration is Key</vt:lpstr>
      <vt:lpstr>What we have done so far</vt:lpstr>
      <vt:lpstr>What students said</vt:lpstr>
      <vt:lpstr>Successes and challenges</vt:lpstr>
      <vt:lpstr>What’s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Apps</dc:creator>
  <cp:lastModifiedBy>Erin Kelly</cp:lastModifiedBy>
  <cp:revision>3</cp:revision>
  <dcterms:created xsi:type="dcterms:W3CDTF">2026-10-05T18:58:20Z</dcterms:created>
  <dcterms:modified xsi:type="dcterms:W3CDTF">2026-10-12T12:05:39Z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0x010100DB4D4C8B5418364D8D779720870E289A</vt:lpwstr>
  </property>
  <property fmtid="{D5CDD505-2E9C-101B-9397-08002B2CF9AE}" pid="3" name="MediaServiceImageTags">
    <vt:lpwstr/>
  </property>
</Properties>
</file>