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58" r:id="rId7"/>
    <p:sldId id="259"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27FFDA-76C5-4B34-AC69-E4B9C621A571}" v="18" dt="2026-10-21T15:43:10.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195"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Parker-Bray" userId="48960b26-cf4b-405c-8c8f-0e8311c5387f" providerId="ADAL" clId="{E3E39844-41B6-4714-BB14-2F1430C95D83}"/>
    <pc:docChg chg="undo custSel addSld modSld">
      <pc:chgData name="Michael Parker-Bray" userId="48960b26-cf4b-405c-8c8f-0e8311c5387f" providerId="ADAL" clId="{E3E39844-41B6-4714-BB14-2F1430C95D83}" dt="2026-10-09T15:55:04.587" v="729" actId="1076"/>
      <pc:docMkLst>
        <pc:docMk/>
      </pc:docMkLst>
      <pc:sldChg chg="addSp delSp modSp mod">
        <pc:chgData name="Michael Parker-Bray" userId="48960b26-cf4b-405c-8c8f-0e8311c5387f" providerId="ADAL" clId="{E3E39844-41B6-4714-BB14-2F1430C95D83}" dt="2026-10-09T14:46:54.741" v="12"/>
        <pc:sldMkLst>
          <pc:docMk/>
          <pc:sldMk cId="1699605047" sldId="256"/>
        </pc:sldMkLst>
        <pc:picChg chg="add mod">
          <ac:chgData name="Michael Parker-Bray" userId="48960b26-cf4b-405c-8c8f-0e8311c5387f" providerId="ADAL" clId="{E3E39844-41B6-4714-BB14-2F1430C95D83}" dt="2026-10-09T14:46:54.741" v="12"/>
          <ac:picMkLst>
            <pc:docMk/>
            <pc:sldMk cId="1699605047" sldId="256"/>
            <ac:picMk id="7" creationId="{D0ED0EC9-2B93-D38C-6768-5297989D187B}"/>
          </ac:picMkLst>
        </pc:picChg>
      </pc:sldChg>
      <pc:sldChg chg="addSp modSp add mod modAnim">
        <pc:chgData name="Michael Parker-Bray" userId="48960b26-cf4b-405c-8c8f-0e8311c5387f" providerId="ADAL" clId="{E3E39844-41B6-4714-BB14-2F1430C95D83}" dt="2026-10-09T14:58:44.292" v="175"/>
        <pc:sldMkLst>
          <pc:docMk/>
          <pc:sldMk cId="2505552851" sldId="257"/>
        </pc:sldMkLst>
        <pc:spChg chg="add mod">
          <ac:chgData name="Michael Parker-Bray" userId="48960b26-cf4b-405c-8c8f-0e8311c5387f" providerId="ADAL" clId="{E3E39844-41B6-4714-BB14-2F1430C95D83}" dt="2026-10-09T14:53:56.780" v="118" actId="1076"/>
          <ac:spMkLst>
            <pc:docMk/>
            <pc:sldMk cId="2505552851" sldId="257"/>
            <ac:spMk id="4" creationId="{A14C5471-2E58-6870-7F23-DDB4B3335BB5}"/>
          </ac:spMkLst>
        </pc:spChg>
        <pc:spChg chg="add mod">
          <ac:chgData name="Michael Parker-Bray" userId="48960b26-cf4b-405c-8c8f-0e8311c5387f" providerId="ADAL" clId="{E3E39844-41B6-4714-BB14-2F1430C95D83}" dt="2026-10-09T14:56:07.814" v="168" actId="1036"/>
          <ac:spMkLst>
            <pc:docMk/>
            <pc:sldMk cId="2505552851" sldId="257"/>
            <ac:spMk id="6" creationId="{45AB0DAF-170D-3A2F-C984-8863E883074B}"/>
          </ac:spMkLst>
        </pc:spChg>
        <pc:spChg chg="add mod">
          <ac:chgData name="Michael Parker-Bray" userId="48960b26-cf4b-405c-8c8f-0e8311c5387f" providerId="ADAL" clId="{E3E39844-41B6-4714-BB14-2F1430C95D83}" dt="2026-10-09T14:55:21.803" v="159" actId="1036"/>
          <ac:spMkLst>
            <pc:docMk/>
            <pc:sldMk cId="2505552851" sldId="257"/>
            <ac:spMk id="8" creationId="{03663BE5-099B-2682-5DE0-370BB232165A}"/>
          </ac:spMkLst>
        </pc:spChg>
        <pc:spChg chg="add mod">
          <ac:chgData name="Michael Parker-Bray" userId="48960b26-cf4b-405c-8c8f-0e8311c5387f" providerId="ADAL" clId="{E3E39844-41B6-4714-BB14-2F1430C95D83}" dt="2026-10-09T14:55:29.149" v="165" actId="1038"/>
          <ac:spMkLst>
            <pc:docMk/>
            <pc:sldMk cId="2505552851" sldId="257"/>
            <ac:spMk id="10" creationId="{29486A61-07A0-FEF9-0DEE-E6CF36AFFE3F}"/>
          </ac:spMkLst>
        </pc:spChg>
        <pc:picChg chg="add mod">
          <ac:chgData name="Michael Parker-Bray" userId="48960b26-cf4b-405c-8c8f-0e8311c5387f" providerId="ADAL" clId="{E3E39844-41B6-4714-BB14-2F1430C95D83}" dt="2026-10-09T14:52:18.751" v="108" actId="1037"/>
          <ac:picMkLst>
            <pc:docMk/>
            <pc:sldMk cId="2505552851" sldId="257"/>
            <ac:picMk id="3" creationId="{79993967-9B0C-1D1F-9B5A-56955536BA39}"/>
          </ac:picMkLst>
        </pc:picChg>
      </pc:sldChg>
      <pc:sldChg chg="addSp delSp modSp add mod delAnim modAnim">
        <pc:chgData name="Michael Parker-Bray" userId="48960b26-cf4b-405c-8c8f-0e8311c5387f" providerId="ADAL" clId="{E3E39844-41B6-4714-BB14-2F1430C95D83}" dt="2026-10-09T15:16:07.925" v="305"/>
        <pc:sldMkLst>
          <pc:docMk/>
          <pc:sldMk cId="1375103981" sldId="258"/>
        </pc:sldMkLst>
        <pc:picChg chg="add mod">
          <ac:chgData name="Michael Parker-Bray" userId="48960b26-cf4b-405c-8c8f-0e8311c5387f" providerId="ADAL" clId="{E3E39844-41B6-4714-BB14-2F1430C95D83}" dt="2026-10-09T15:15:31.281" v="304" actId="1035"/>
          <ac:picMkLst>
            <pc:docMk/>
            <pc:sldMk cId="1375103981" sldId="258"/>
            <ac:picMk id="3" creationId="{8DC01F0B-9C95-C769-6FA3-815CB25BBB05}"/>
          </ac:picMkLst>
        </pc:picChg>
        <pc:picChg chg="add mod">
          <ac:chgData name="Michael Parker-Bray" userId="48960b26-cf4b-405c-8c8f-0e8311c5387f" providerId="ADAL" clId="{E3E39844-41B6-4714-BB14-2F1430C95D83}" dt="2026-10-09T15:15:31.281" v="304" actId="1035"/>
          <ac:picMkLst>
            <pc:docMk/>
            <pc:sldMk cId="1375103981" sldId="258"/>
            <ac:picMk id="5" creationId="{8A258407-0B4C-2FB7-17A0-F746F6A3A7EB}"/>
          </ac:picMkLst>
        </pc:picChg>
        <pc:picChg chg="add mod topLvl">
          <ac:chgData name="Michael Parker-Bray" userId="48960b26-cf4b-405c-8c8f-0e8311c5387f" providerId="ADAL" clId="{E3E39844-41B6-4714-BB14-2F1430C95D83}" dt="2026-10-09T15:15:31.281" v="304" actId="1035"/>
          <ac:picMkLst>
            <pc:docMk/>
            <pc:sldMk cId="1375103981" sldId="258"/>
            <ac:picMk id="6" creationId="{5D980D88-ADDE-C4C4-080A-97BA1A2711E2}"/>
          </ac:picMkLst>
        </pc:picChg>
        <pc:picChg chg="add mod topLvl">
          <ac:chgData name="Michael Parker-Bray" userId="48960b26-cf4b-405c-8c8f-0e8311c5387f" providerId="ADAL" clId="{E3E39844-41B6-4714-BB14-2F1430C95D83}" dt="2026-10-09T15:15:31.281" v="304" actId="1035"/>
          <ac:picMkLst>
            <pc:docMk/>
            <pc:sldMk cId="1375103981" sldId="258"/>
            <ac:picMk id="8" creationId="{7EB526A5-ABF3-46B8-9C2C-46C339106AE2}"/>
          </ac:picMkLst>
        </pc:picChg>
        <pc:picChg chg="add mod topLvl">
          <ac:chgData name="Michael Parker-Bray" userId="48960b26-cf4b-405c-8c8f-0e8311c5387f" providerId="ADAL" clId="{E3E39844-41B6-4714-BB14-2F1430C95D83}" dt="2026-10-09T15:15:31.281" v="304" actId="1035"/>
          <ac:picMkLst>
            <pc:docMk/>
            <pc:sldMk cId="1375103981" sldId="258"/>
            <ac:picMk id="10" creationId="{547D70CE-9119-19C9-8894-A8E5EDD4E1A2}"/>
          </ac:picMkLst>
        </pc:picChg>
        <pc:picChg chg="add mod">
          <ac:chgData name="Michael Parker-Bray" userId="48960b26-cf4b-405c-8c8f-0e8311c5387f" providerId="ADAL" clId="{E3E39844-41B6-4714-BB14-2F1430C95D83}" dt="2026-10-09T15:15:31.281" v="304" actId="1035"/>
          <ac:picMkLst>
            <pc:docMk/>
            <pc:sldMk cId="1375103981" sldId="258"/>
            <ac:picMk id="15" creationId="{C30155B9-D383-47E0-B77E-4296428591B7}"/>
          </ac:picMkLst>
        </pc:picChg>
      </pc:sldChg>
      <pc:sldChg chg="addSp delSp modSp add mod modAnim">
        <pc:chgData name="Michael Parker-Bray" userId="48960b26-cf4b-405c-8c8f-0e8311c5387f" providerId="ADAL" clId="{E3E39844-41B6-4714-BB14-2F1430C95D83}" dt="2026-10-09T15:37:27.463" v="520"/>
        <pc:sldMkLst>
          <pc:docMk/>
          <pc:sldMk cId="3025256146" sldId="259"/>
        </pc:sldMkLst>
        <pc:picChg chg="add mod topLvl">
          <ac:chgData name="Michael Parker-Bray" userId="48960b26-cf4b-405c-8c8f-0e8311c5387f" providerId="ADAL" clId="{E3E39844-41B6-4714-BB14-2F1430C95D83}" dt="2026-10-09T15:31:14.178" v="459" actId="165"/>
          <ac:picMkLst>
            <pc:docMk/>
            <pc:sldMk cId="3025256146" sldId="259"/>
            <ac:picMk id="5" creationId="{DDAF5F05-4F39-28FA-AA5C-407680562174}"/>
          </ac:picMkLst>
        </pc:picChg>
        <pc:picChg chg="add mod topLvl">
          <ac:chgData name="Michael Parker-Bray" userId="48960b26-cf4b-405c-8c8f-0e8311c5387f" providerId="ADAL" clId="{E3E39844-41B6-4714-BB14-2F1430C95D83}" dt="2026-10-09T15:31:14.178" v="459" actId="165"/>
          <ac:picMkLst>
            <pc:docMk/>
            <pc:sldMk cId="3025256146" sldId="259"/>
            <ac:picMk id="7" creationId="{87CC25C8-7546-E7CF-615E-4981924102F4}"/>
          </ac:picMkLst>
        </pc:picChg>
        <pc:picChg chg="add mod topLvl">
          <ac:chgData name="Michael Parker-Bray" userId="48960b26-cf4b-405c-8c8f-0e8311c5387f" providerId="ADAL" clId="{E3E39844-41B6-4714-BB14-2F1430C95D83}" dt="2026-10-09T15:31:14.178" v="459" actId="165"/>
          <ac:picMkLst>
            <pc:docMk/>
            <pc:sldMk cId="3025256146" sldId="259"/>
            <ac:picMk id="11" creationId="{9E9A8814-59F6-1955-BEFC-617CC6A51249}"/>
          </ac:picMkLst>
        </pc:picChg>
        <pc:picChg chg="add del mod topLvl">
          <ac:chgData name="Michael Parker-Bray" userId="48960b26-cf4b-405c-8c8f-0e8311c5387f" providerId="ADAL" clId="{E3E39844-41B6-4714-BB14-2F1430C95D83}" dt="2026-10-09T15:31:10.143" v="458" actId="165"/>
          <ac:picMkLst>
            <pc:docMk/>
            <pc:sldMk cId="3025256146" sldId="259"/>
            <ac:picMk id="20" creationId="{C4E0D88D-09F6-DE04-BAE0-3C345C704655}"/>
          </ac:picMkLst>
        </pc:picChg>
        <pc:picChg chg="add mod topLvl">
          <ac:chgData name="Michael Parker-Bray" userId="48960b26-cf4b-405c-8c8f-0e8311c5387f" providerId="ADAL" clId="{E3E39844-41B6-4714-BB14-2F1430C95D83}" dt="2026-10-09T15:31:10.143" v="458" actId="165"/>
          <ac:picMkLst>
            <pc:docMk/>
            <pc:sldMk cId="3025256146" sldId="259"/>
            <ac:picMk id="24" creationId="{5176F5DB-5BBF-25BF-D989-116A4CDE835D}"/>
          </ac:picMkLst>
        </pc:picChg>
        <pc:picChg chg="add mod topLvl">
          <ac:chgData name="Michael Parker-Bray" userId="48960b26-cf4b-405c-8c8f-0e8311c5387f" providerId="ADAL" clId="{E3E39844-41B6-4714-BB14-2F1430C95D83}" dt="2026-10-09T15:31:10.143" v="458" actId="165"/>
          <ac:picMkLst>
            <pc:docMk/>
            <pc:sldMk cId="3025256146" sldId="259"/>
            <ac:picMk id="26" creationId="{26C47C30-5AAA-C5A2-788B-059B3B592AFF}"/>
          </ac:picMkLst>
        </pc:picChg>
      </pc:sldChg>
      <pc:sldChg chg="addSp delSp modSp add mod modAnim">
        <pc:chgData name="Michael Parker-Bray" userId="48960b26-cf4b-405c-8c8f-0e8311c5387f" providerId="ADAL" clId="{E3E39844-41B6-4714-BB14-2F1430C95D83}" dt="2026-10-09T15:54:23.632" v="726"/>
        <pc:sldMkLst>
          <pc:docMk/>
          <pc:sldMk cId="2021929393" sldId="260"/>
        </pc:sldMkLst>
        <pc:spChg chg="add mod">
          <ac:chgData name="Michael Parker-Bray" userId="48960b26-cf4b-405c-8c8f-0e8311c5387f" providerId="ADAL" clId="{E3E39844-41B6-4714-BB14-2F1430C95D83}" dt="2026-10-09T15:53:49.591" v="722" actId="1076"/>
          <ac:spMkLst>
            <pc:docMk/>
            <pc:sldMk cId="2021929393" sldId="260"/>
            <ac:spMk id="14" creationId="{F3F7E91A-1FC8-89C6-9B85-304ED7AC6233}"/>
          </ac:spMkLst>
        </pc:spChg>
        <pc:picChg chg="add mod ord">
          <ac:chgData name="Michael Parker-Bray" userId="48960b26-cf4b-405c-8c8f-0e8311c5387f" providerId="ADAL" clId="{E3E39844-41B6-4714-BB14-2F1430C95D83}" dt="2026-10-09T15:40:30.277" v="554" actId="1076"/>
          <ac:picMkLst>
            <pc:docMk/>
            <pc:sldMk cId="2021929393" sldId="260"/>
            <ac:picMk id="2" creationId="{0ED7BA22-A504-5827-382E-55A2AB60171D}"/>
          </ac:picMkLst>
        </pc:picChg>
        <pc:picChg chg="add mod">
          <ac:chgData name="Michael Parker-Bray" userId="48960b26-cf4b-405c-8c8f-0e8311c5387f" providerId="ADAL" clId="{E3E39844-41B6-4714-BB14-2F1430C95D83}" dt="2026-10-09T15:53:42.587" v="720" actId="1076"/>
          <ac:picMkLst>
            <pc:docMk/>
            <pc:sldMk cId="2021929393" sldId="260"/>
            <ac:picMk id="4" creationId="{77BF8B43-D6D9-2175-E728-EFB09B484C74}"/>
          </ac:picMkLst>
        </pc:picChg>
        <pc:picChg chg="add mod">
          <ac:chgData name="Michael Parker-Bray" userId="48960b26-cf4b-405c-8c8f-0e8311c5387f" providerId="ADAL" clId="{E3E39844-41B6-4714-BB14-2F1430C95D83}" dt="2026-10-09T15:53:44.805" v="721" actId="1076"/>
          <ac:picMkLst>
            <pc:docMk/>
            <pc:sldMk cId="2021929393" sldId="260"/>
            <ac:picMk id="8" creationId="{4DBC9F5D-8DD3-B664-45D4-3789509DA8BC}"/>
          </ac:picMkLst>
        </pc:picChg>
        <pc:picChg chg="add mod">
          <ac:chgData name="Michael Parker-Bray" userId="48960b26-cf4b-405c-8c8f-0e8311c5387f" providerId="ADAL" clId="{E3E39844-41B6-4714-BB14-2F1430C95D83}" dt="2026-10-09T15:53:25.408" v="712" actId="1037"/>
          <ac:picMkLst>
            <pc:docMk/>
            <pc:sldMk cId="2021929393" sldId="260"/>
            <ac:picMk id="10" creationId="{B29E321C-1F6B-D453-8379-AEA6819B1F54}"/>
          </ac:picMkLst>
        </pc:picChg>
        <pc:picChg chg="add mod">
          <ac:chgData name="Michael Parker-Bray" userId="48960b26-cf4b-405c-8c8f-0e8311c5387f" providerId="ADAL" clId="{E3E39844-41B6-4714-BB14-2F1430C95D83}" dt="2026-10-09T15:53:21.324" v="706" actId="1076"/>
          <ac:picMkLst>
            <pc:docMk/>
            <pc:sldMk cId="2021929393" sldId="260"/>
            <ac:picMk id="12" creationId="{839DFF11-4F1B-BCCF-E380-D5DCDB7ECBCF}"/>
          </ac:picMkLst>
        </pc:picChg>
        <pc:picChg chg="add mod">
          <ac:chgData name="Michael Parker-Bray" userId="48960b26-cf4b-405c-8c8f-0e8311c5387f" providerId="ADAL" clId="{E3E39844-41B6-4714-BB14-2F1430C95D83}" dt="2026-10-09T15:53:10.271" v="703" actId="14100"/>
          <ac:picMkLst>
            <pc:docMk/>
            <pc:sldMk cId="2021929393" sldId="260"/>
            <ac:picMk id="16" creationId="{AF249764-E968-E990-0F7E-F8158D3F7BD8}"/>
          </ac:picMkLst>
        </pc:picChg>
        <pc:picChg chg="add mod">
          <ac:chgData name="Michael Parker-Bray" userId="48960b26-cf4b-405c-8c8f-0e8311c5387f" providerId="ADAL" clId="{E3E39844-41B6-4714-BB14-2F1430C95D83}" dt="2026-10-09T15:53:17.175" v="705" actId="1076"/>
          <ac:picMkLst>
            <pc:docMk/>
            <pc:sldMk cId="2021929393" sldId="260"/>
            <ac:picMk id="18" creationId="{D27FF21A-C4F2-EC44-34A6-E9A9FE4B9A95}"/>
          </ac:picMkLst>
        </pc:picChg>
      </pc:sldChg>
      <pc:sldChg chg="addSp modSp add mod">
        <pc:chgData name="Michael Parker-Bray" userId="48960b26-cf4b-405c-8c8f-0e8311c5387f" providerId="ADAL" clId="{E3E39844-41B6-4714-BB14-2F1430C95D83}" dt="2026-10-09T15:55:04.587" v="729" actId="1076"/>
        <pc:sldMkLst>
          <pc:docMk/>
          <pc:sldMk cId="2154497162" sldId="261"/>
        </pc:sldMkLst>
        <pc:spChg chg="add mod">
          <ac:chgData name="Michael Parker-Bray" userId="48960b26-cf4b-405c-8c8f-0e8311c5387f" providerId="ADAL" clId="{E3E39844-41B6-4714-BB14-2F1430C95D83}" dt="2026-10-09T15:55:04.587" v="729" actId="1076"/>
          <ac:spMkLst>
            <pc:docMk/>
            <pc:sldMk cId="2154497162" sldId="261"/>
            <ac:spMk id="4" creationId="{0164B6EE-A057-867D-7A25-7AE091ABEF0E}"/>
          </ac:spMkLst>
        </pc:spChg>
        <pc:picChg chg="add mod">
          <ac:chgData name="Michael Parker-Bray" userId="48960b26-cf4b-405c-8c8f-0e8311c5387f" providerId="ADAL" clId="{E3E39844-41B6-4714-BB14-2F1430C95D83}" dt="2026-10-09T15:35:17.029" v="496" actId="1076"/>
          <ac:picMkLst>
            <pc:docMk/>
            <pc:sldMk cId="2154497162" sldId="261"/>
            <ac:picMk id="3" creationId="{CE22C3E7-1207-192D-35E1-252005A3FF9A}"/>
          </ac:picMkLst>
        </pc:picChg>
      </pc:sldChg>
    </pc:docChg>
  </pc:docChgLst>
  <pc:docChgLst>
    <pc:chgData name="Erin Kelly" userId="bfbe2ea8-894b-462d-879f-47edc1506176" providerId="ADAL" clId="{966E175F-52DA-4709-A92F-61150567903B}"/>
    <pc:docChg chg="modSld">
      <pc:chgData name="Erin Kelly" userId="bfbe2ea8-894b-462d-879f-47edc1506176" providerId="ADAL" clId="{966E175F-52DA-4709-A92F-61150567903B}" dt="2026-10-15T07:52:46.929" v="631" actId="962"/>
      <pc:docMkLst>
        <pc:docMk/>
      </pc:docMkLst>
      <pc:sldChg chg="modSp mod">
        <pc:chgData name="Erin Kelly" userId="bfbe2ea8-894b-462d-879f-47edc1506176" providerId="ADAL" clId="{966E175F-52DA-4709-A92F-61150567903B}" dt="2026-10-15T07:51:50.454" v="625" actId="962"/>
        <pc:sldMkLst>
          <pc:docMk/>
          <pc:sldMk cId="1699605047" sldId="256"/>
        </pc:sldMkLst>
        <pc:picChg chg="mod">
          <ac:chgData name="Erin Kelly" userId="bfbe2ea8-894b-462d-879f-47edc1506176" providerId="ADAL" clId="{966E175F-52DA-4709-A92F-61150567903B}" dt="2026-10-15T07:51:50.454" v="625" actId="962"/>
          <ac:picMkLst>
            <pc:docMk/>
            <pc:sldMk cId="1699605047" sldId="256"/>
            <ac:picMk id="7" creationId="{D0ED0EC9-2B93-D38C-6768-5297989D187B}"/>
          </ac:picMkLst>
        </pc:picChg>
      </pc:sldChg>
      <pc:sldChg chg="modSp mod">
        <pc:chgData name="Erin Kelly" userId="bfbe2ea8-894b-462d-879f-47edc1506176" providerId="ADAL" clId="{966E175F-52DA-4709-A92F-61150567903B}" dt="2026-10-15T07:52:28.467" v="629" actId="962"/>
        <pc:sldMkLst>
          <pc:docMk/>
          <pc:sldMk cId="2505552851" sldId="257"/>
        </pc:sldMkLst>
        <pc:spChg chg="mod">
          <ac:chgData name="Erin Kelly" userId="bfbe2ea8-894b-462d-879f-47edc1506176" providerId="ADAL" clId="{966E175F-52DA-4709-A92F-61150567903B}" dt="2026-10-15T07:52:28.458" v="626" actId="962"/>
          <ac:spMkLst>
            <pc:docMk/>
            <pc:sldMk cId="2505552851" sldId="257"/>
            <ac:spMk id="4" creationId="{A14C5471-2E58-6870-7F23-DDB4B3335BB5}"/>
          </ac:spMkLst>
        </pc:spChg>
        <pc:spChg chg="mod">
          <ac:chgData name="Erin Kelly" userId="bfbe2ea8-894b-462d-879f-47edc1506176" providerId="ADAL" clId="{966E175F-52DA-4709-A92F-61150567903B}" dt="2026-10-15T07:52:28.465" v="627" actId="962"/>
          <ac:spMkLst>
            <pc:docMk/>
            <pc:sldMk cId="2505552851" sldId="257"/>
            <ac:spMk id="6" creationId="{45AB0DAF-170D-3A2F-C984-8863E883074B}"/>
          </ac:spMkLst>
        </pc:spChg>
        <pc:spChg chg="mod">
          <ac:chgData name="Erin Kelly" userId="bfbe2ea8-894b-462d-879f-47edc1506176" providerId="ADAL" clId="{966E175F-52DA-4709-A92F-61150567903B}" dt="2026-10-15T07:52:28.467" v="628" actId="962"/>
          <ac:spMkLst>
            <pc:docMk/>
            <pc:sldMk cId="2505552851" sldId="257"/>
            <ac:spMk id="8" creationId="{03663BE5-099B-2682-5DE0-370BB232165A}"/>
          </ac:spMkLst>
        </pc:spChg>
        <pc:spChg chg="mod">
          <ac:chgData name="Erin Kelly" userId="bfbe2ea8-894b-462d-879f-47edc1506176" providerId="ADAL" clId="{966E175F-52DA-4709-A92F-61150567903B}" dt="2026-10-15T07:52:28.467" v="629" actId="962"/>
          <ac:spMkLst>
            <pc:docMk/>
            <pc:sldMk cId="2505552851" sldId="257"/>
            <ac:spMk id="10" creationId="{29486A61-07A0-FEF9-0DEE-E6CF36AFFE3F}"/>
          </ac:spMkLst>
        </pc:spChg>
        <pc:picChg chg="mod">
          <ac:chgData name="Erin Kelly" userId="bfbe2ea8-894b-462d-879f-47edc1506176" providerId="ADAL" clId="{966E175F-52DA-4709-A92F-61150567903B}" dt="2026-10-15T07:51:36.981" v="619" actId="962"/>
          <ac:picMkLst>
            <pc:docMk/>
            <pc:sldMk cId="2505552851" sldId="257"/>
            <ac:picMk id="3" creationId="{79993967-9B0C-1D1F-9B5A-56955536BA39}"/>
          </ac:picMkLst>
        </pc:picChg>
      </pc:sldChg>
      <pc:sldChg chg="modSp mod">
        <pc:chgData name="Erin Kelly" userId="bfbe2ea8-894b-462d-879f-47edc1506176" providerId="ADAL" clId="{966E175F-52DA-4709-A92F-61150567903B}" dt="2026-10-15T07:51:27.406" v="617" actId="962"/>
        <pc:sldMkLst>
          <pc:docMk/>
          <pc:sldMk cId="1375103981" sldId="258"/>
        </pc:sldMkLst>
        <pc:picChg chg="mod">
          <ac:chgData name="Erin Kelly" userId="bfbe2ea8-894b-462d-879f-47edc1506176" providerId="ADAL" clId="{966E175F-52DA-4709-A92F-61150567903B}" dt="2026-10-15T07:51:27.406" v="617" actId="962"/>
          <ac:picMkLst>
            <pc:docMk/>
            <pc:sldMk cId="1375103981" sldId="258"/>
            <ac:picMk id="3" creationId="{8DC01F0B-9C95-C769-6FA3-815CB25BBB05}"/>
          </ac:picMkLst>
        </pc:picChg>
        <pc:picChg chg="mod">
          <ac:chgData name="Erin Kelly" userId="bfbe2ea8-894b-462d-879f-47edc1506176" providerId="ADAL" clId="{966E175F-52DA-4709-A92F-61150567903B}" dt="2026-10-15T07:51:21.659" v="609" actId="962"/>
          <ac:picMkLst>
            <pc:docMk/>
            <pc:sldMk cId="1375103981" sldId="258"/>
            <ac:picMk id="5" creationId="{8A258407-0B4C-2FB7-17A0-F746F6A3A7EB}"/>
          </ac:picMkLst>
        </pc:picChg>
        <pc:picChg chg="mod">
          <ac:chgData name="Erin Kelly" userId="bfbe2ea8-894b-462d-879f-47edc1506176" providerId="ADAL" clId="{966E175F-52DA-4709-A92F-61150567903B}" dt="2026-10-15T07:51:03.668" v="587" actId="962"/>
          <ac:picMkLst>
            <pc:docMk/>
            <pc:sldMk cId="1375103981" sldId="258"/>
            <ac:picMk id="6" creationId="{5D980D88-ADDE-C4C4-080A-97BA1A2711E2}"/>
          </ac:picMkLst>
        </pc:picChg>
        <pc:picChg chg="mod">
          <ac:chgData name="Erin Kelly" userId="bfbe2ea8-894b-462d-879f-47edc1506176" providerId="ADAL" clId="{966E175F-52DA-4709-A92F-61150567903B}" dt="2026-10-15T07:50:53.184" v="549" actId="962"/>
          <ac:picMkLst>
            <pc:docMk/>
            <pc:sldMk cId="1375103981" sldId="258"/>
            <ac:picMk id="8" creationId="{7EB526A5-ABF3-46B8-9C2C-46C339106AE2}"/>
          </ac:picMkLst>
        </pc:picChg>
        <pc:picChg chg="mod">
          <ac:chgData name="Erin Kelly" userId="bfbe2ea8-894b-462d-879f-47edc1506176" providerId="ADAL" clId="{966E175F-52DA-4709-A92F-61150567903B}" dt="2026-10-15T07:51:09.376" v="595" actId="962"/>
          <ac:picMkLst>
            <pc:docMk/>
            <pc:sldMk cId="1375103981" sldId="258"/>
            <ac:picMk id="10" creationId="{547D70CE-9119-19C9-8894-A8E5EDD4E1A2}"/>
          </ac:picMkLst>
        </pc:picChg>
        <pc:picChg chg="mod">
          <ac:chgData name="Erin Kelly" userId="bfbe2ea8-894b-462d-879f-47edc1506176" providerId="ADAL" clId="{966E175F-52DA-4709-A92F-61150567903B}" dt="2026-10-15T07:51:15.268" v="603" actId="962"/>
          <ac:picMkLst>
            <pc:docMk/>
            <pc:sldMk cId="1375103981" sldId="258"/>
            <ac:picMk id="15" creationId="{C30155B9-D383-47E0-B77E-4296428591B7}"/>
          </ac:picMkLst>
        </pc:picChg>
      </pc:sldChg>
      <pc:sldChg chg="modSp mod">
        <pc:chgData name="Erin Kelly" userId="bfbe2ea8-894b-462d-879f-47edc1506176" providerId="ADAL" clId="{966E175F-52DA-4709-A92F-61150567903B}" dt="2026-10-15T07:50:39.192" v="543" actId="962"/>
        <pc:sldMkLst>
          <pc:docMk/>
          <pc:sldMk cId="3025256146" sldId="259"/>
        </pc:sldMkLst>
        <pc:picChg chg="mod">
          <ac:chgData name="Erin Kelly" userId="bfbe2ea8-894b-462d-879f-47edc1506176" providerId="ADAL" clId="{966E175F-52DA-4709-A92F-61150567903B}" dt="2026-10-15T07:50:30.691" v="539" actId="962"/>
          <ac:picMkLst>
            <pc:docMk/>
            <pc:sldMk cId="3025256146" sldId="259"/>
            <ac:picMk id="5" creationId="{DDAF5F05-4F39-28FA-AA5C-407680562174}"/>
          </ac:picMkLst>
        </pc:picChg>
        <pc:picChg chg="mod">
          <ac:chgData name="Erin Kelly" userId="bfbe2ea8-894b-462d-879f-47edc1506176" providerId="ADAL" clId="{966E175F-52DA-4709-A92F-61150567903B}" dt="2026-10-15T07:50:39.192" v="543" actId="962"/>
          <ac:picMkLst>
            <pc:docMk/>
            <pc:sldMk cId="3025256146" sldId="259"/>
            <ac:picMk id="7" creationId="{87CC25C8-7546-E7CF-615E-4981924102F4}"/>
          </ac:picMkLst>
        </pc:picChg>
        <pc:picChg chg="mod">
          <ac:chgData name="Erin Kelly" userId="bfbe2ea8-894b-462d-879f-47edc1506176" providerId="ADAL" clId="{966E175F-52DA-4709-A92F-61150567903B}" dt="2026-10-15T07:50:23.242" v="535" actId="962"/>
          <ac:picMkLst>
            <pc:docMk/>
            <pc:sldMk cId="3025256146" sldId="259"/>
            <ac:picMk id="11" creationId="{9E9A8814-59F6-1955-BEFC-617CC6A51249}"/>
          </ac:picMkLst>
        </pc:picChg>
        <pc:picChg chg="mod">
          <ac:chgData name="Erin Kelly" userId="bfbe2ea8-894b-462d-879f-47edc1506176" providerId="ADAL" clId="{966E175F-52DA-4709-A92F-61150567903B}" dt="2026-10-15T07:50:04.280" v="527" actId="962"/>
          <ac:picMkLst>
            <pc:docMk/>
            <pc:sldMk cId="3025256146" sldId="259"/>
            <ac:picMk id="20" creationId="{C4E0D88D-09F6-DE04-BAE0-3C345C704655}"/>
          </ac:picMkLst>
        </pc:picChg>
        <pc:picChg chg="mod">
          <ac:chgData name="Erin Kelly" userId="bfbe2ea8-894b-462d-879f-47edc1506176" providerId="ADAL" clId="{966E175F-52DA-4709-A92F-61150567903B}" dt="2026-10-15T07:49:56.372" v="521" actId="962"/>
          <ac:picMkLst>
            <pc:docMk/>
            <pc:sldMk cId="3025256146" sldId="259"/>
            <ac:picMk id="24" creationId="{5176F5DB-5BBF-25BF-D989-116A4CDE835D}"/>
          </ac:picMkLst>
        </pc:picChg>
        <pc:picChg chg="mod">
          <ac:chgData name="Erin Kelly" userId="bfbe2ea8-894b-462d-879f-47edc1506176" providerId="ADAL" clId="{966E175F-52DA-4709-A92F-61150567903B}" dt="2026-10-15T07:49:47.816" v="515" actId="962"/>
          <ac:picMkLst>
            <pc:docMk/>
            <pc:sldMk cId="3025256146" sldId="259"/>
            <ac:picMk id="26" creationId="{26C47C30-5AAA-C5A2-788B-059B3B592AFF}"/>
          </ac:picMkLst>
        </pc:picChg>
      </pc:sldChg>
      <pc:sldChg chg="modSp mod">
        <pc:chgData name="Erin Kelly" userId="bfbe2ea8-894b-462d-879f-47edc1506176" providerId="ADAL" clId="{966E175F-52DA-4709-A92F-61150567903B}" dt="2026-10-15T07:52:46.929" v="631" actId="962"/>
        <pc:sldMkLst>
          <pc:docMk/>
          <pc:sldMk cId="2021929393" sldId="260"/>
        </pc:sldMkLst>
        <pc:picChg chg="mod">
          <ac:chgData name="Erin Kelly" userId="bfbe2ea8-894b-462d-879f-47edc1506176" providerId="ADAL" clId="{966E175F-52DA-4709-A92F-61150567903B}" dt="2026-10-15T07:52:46.929" v="631" actId="962"/>
          <ac:picMkLst>
            <pc:docMk/>
            <pc:sldMk cId="2021929393" sldId="260"/>
            <ac:picMk id="2" creationId="{0ED7BA22-A504-5827-382E-55A2AB60171D}"/>
          </ac:picMkLst>
        </pc:picChg>
        <pc:picChg chg="mod">
          <ac:chgData name="Erin Kelly" userId="bfbe2ea8-894b-462d-879f-47edc1506176" providerId="ADAL" clId="{966E175F-52DA-4709-A92F-61150567903B}" dt="2026-10-15T07:44:57.350" v="383" actId="962"/>
          <ac:picMkLst>
            <pc:docMk/>
            <pc:sldMk cId="2021929393" sldId="260"/>
            <ac:picMk id="4" creationId="{77BF8B43-D6D9-2175-E728-EFB09B484C74}"/>
          </ac:picMkLst>
        </pc:picChg>
        <pc:picChg chg="mod">
          <ac:chgData name="Erin Kelly" userId="bfbe2ea8-894b-462d-879f-47edc1506176" providerId="ADAL" clId="{966E175F-52DA-4709-A92F-61150567903B}" dt="2026-10-15T07:45:00.767" v="385" actId="962"/>
          <ac:picMkLst>
            <pc:docMk/>
            <pc:sldMk cId="2021929393" sldId="260"/>
            <ac:picMk id="8" creationId="{4DBC9F5D-8DD3-B664-45D4-3789509DA8BC}"/>
          </ac:picMkLst>
        </pc:picChg>
        <pc:picChg chg="mod">
          <ac:chgData name="Erin Kelly" userId="bfbe2ea8-894b-462d-879f-47edc1506176" providerId="ADAL" clId="{966E175F-52DA-4709-A92F-61150567903B}" dt="2026-10-15T07:45:19.293" v="481" actId="962"/>
          <ac:picMkLst>
            <pc:docMk/>
            <pc:sldMk cId="2021929393" sldId="260"/>
            <ac:picMk id="10" creationId="{B29E321C-1F6B-D453-8379-AEA6819B1F54}"/>
          </ac:picMkLst>
        </pc:picChg>
        <pc:picChg chg="mod">
          <ac:chgData name="Erin Kelly" userId="bfbe2ea8-894b-462d-879f-47edc1506176" providerId="ADAL" clId="{966E175F-52DA-4709-A92F-61150567903B}" dt="2026-10-15T07:45:22.309" v="483" actId="962"/>
          <ac:picMkLst>
            <pc:docMk/>
            <pc:sldMk cId="2021929393" sldId="260"/>
            <ac:picMk id="12" creationId="{839DFF11-4F1B-BCCF-E380-D5DCDB7ECBCF}"/>
          </ac:picMkLst>
        </pc:picChg>
        <pc:picChg chg="mod">
          <ac:chgData name="Erin Kelly" userId="bfbe2ea8-894b-462d-879f-47edc1506176" providerId="ADAL" clId="{966E175F-52DA-4709-A92F-61150567903B}" dt="2026-10-15T07:45:09.782" v="433" actId="962"/>
          <ac:picMkLst>
            <pc:docMk/>
            <pc:sldMk cId="2021929393" sldId="260"/>
            <ac:picMk id="16" creationId="{AF249764-E968-E990-0F7E-F8158D3F7BD8}"/>
          </ac:picMkLst>
        </pc:picChg>
        <pc:picChg chg="mod">
          <ac:chgData name="Erin Kelly" userId="bfbe2ea8-894b-462d-879f-47edc1506176" providerId="ADAL" clId="{966E175F-52DA-4709-A92F-61150567903B}" dt="2026-10-15T07:45:12.510" v="435" actId="962"/>
          <ac:picMkLst>
            <pc:docMk/>
            <pc:sldMk cId="2021929393" sldId="260"/>
            <ac:picMk id="18" creationId="{D27FF21A-C4F2-EC44-34A6-E9A9FE4B9A95}"/>
          </ac:picMkLst>
        </pc:picChg>
      </pc:sldChg>
      <pc:sldChg chg="modSp mod">
        <pc:chgData name="Erin Kelly" userId="bfbe2ea8-894b-462d-879f-47edc1506176" providerId="ADAL" clId="{966E175F-52DA-4709-A92F-61150567903B}" dt="2026-10-15T07:44:01.942" v="71" actId="962"/>
        <pc:sldMkLst>
          <pc:docMk/>
          <pc:sldMk cId="2154497162" sldId="261"/>
        </pc:sldMkLst>
        <pc:picChg chg="mod">
          <ac:chgData name="Erin Kelly" userId="bfbe2ea8-894b-462d-879f-47edc1506176" providerId="ADAL" clId="{966E175F-52DA-4709-A92F-61150567903B}" dt="2026-10-15T07:44:01.942" v="71" actId="962"/>
          <ac:picMkLst>
            <pc:docMk/>
            <pc:sldMk cId="2154497162" sldId="261"/>
            <ac:picMk id="3" creationId="{CE22C3E7-1207-192D-35E1-252005A3FF9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E58C40-31B4-44C6-BA65-BA1F456D6C21}" type="datetimeFigureOut">
              <a:rPr lang="en-GB" smtClean="0"/>
              <a:t>21/10/2026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B8983-0929-4A06-A798-A6D78AD7CC7C}" type="slidenum">
              <a:rPr lang="en-GB" smtClean="0"/>
              <a:t>‹#›</a:t>
            </a:fld>
            <a:endParaRPr lang="en-GB"/>
          </a:p>
        </p:txBody>
      </p:sp>
    </p:spTree>
    <p:extLst>
      <p:ext uri="{BB962C8B-B14F-4D97-AF65-F5344CB8AC3E}">
        <p14:creationId xmlns:p14="http://schemas.microsoft.com/office/powerpoint/2010/main" val="3513712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3CB8983-0929-4A06-A798-A6D78AD7CC7C}" type="slidenum">
              <a:rPr lang="en-GB" smtClean="0"/>
              <a:t>4</a:t>
            </a:fld>
            <a:endParaRPr lang="en-GB"/>
          </a:p>
        </p:txBody>
      </p:sp>
    </p:spTree>
    <p:extLst>
      <p:ext uri="{BB962C8B-B14F-4D97-AF65-F5344CB8AC3E}">
        <p14:creationId xmlns:p14="http://schemas.microsoft.com/office/powerpoint/2010/main" val="233975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0ED1-7603-D3A0-E95F-462F1722639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2AE444E-B15F-4B6C-296F-788C8495E4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FDB968F-CF8A-3F35-F7F1-6CA5472697A6}"/>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9FECC3DA-9673-9807-76BD-8FDA1F6C09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C202E-A78D-6238-D45B-4338E32BD423}"/>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4017048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8475A-0469-8B84-DBC7-41ED2C4F76A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891AE83-13CC-2103-53AE-F26DD02EDB0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DC14D0-8310-2A45-7D92-1213343D7F00}"/>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ADEEEFE3-CEC2-BC30-AD78-63F947EFB8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B51C59-8A5D-A8F9-7D64-46FB1D4E8A8F}"/>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106072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DBB6-CDE0-8B5C-1762-D9D6DBBC2E6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A26CFB4-E0ED-BA61-FB8B-A563CC5DAA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FD49EE-5B79-A015-1426-041324CD6493}"/>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685234F2-1A0A-CCEC-FA37-3930214659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3041F7-A62F-3DAE-EA23-EC22AA942FE0}"/>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1509622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8FFC6-29DA-1996-893C-9BA5C08A25E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D8F0D2A-F9F2-0732-3173-BF539160560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ADE22D5-0B53-6628-8BF6-206E1D8BA93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E1994E-F939-02E0-CBE8-2087F2B70E03}"/>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6" name="Footer Placeholder 5">
            <a:extLst>
              <a:ext uri="{FF2B5EF4-FFF2-40B4-BE49-F238E27FC236}">
                <a16:creationId xmlns:a16="http://schemas.microsoft.com/office/drawing/2014/main" id="{DF88E3ED-FF74-CB33-6E6A-2F623ED78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36BCF0-B936-A47F-F395-F88A12BF1835}"/>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2061315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16B82-3762-3F0A-AF10-0106EC77D2BB}"/>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85C4261-D287-5844-7C81-B96343AB83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5832B92-5EF8-3B26-09FD-46DBE9A9C20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6D40D65-BAF5-63F5-D1CB-442F4C048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387FFB0-8FB4-388C-9DE2-68A7AB470C3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88C1676-F94F-DDF6-94A7-45050DC901ED}"/>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8" name="Footer Placeholder 7">
            <a:extLst>
              <a:ext uri="{FF2B5EF4-FFF2-40B4-BE49-F238E27FC236}">
                <a16:creationId xmlns:a16="http://schemas.microsoft.com/office/drawing/2014/main" id="{D4D57EA4-ADB2-1700-4EC0-749A570DF6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8D3F6F8-A68E-10C0-F18E-FF67DB66BBDF}"/>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135728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34524-25E9-0F99-1247-9FB89989444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685BA9B-81C8-4ACC-FE1B-C6E916859DCE}"/>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4" name="Footer Placeholder 3">
            <a:extLst>
              <a:ext uri="{FF2B5EF4-FFF2-40B4-BE49-F238E27FC236}">
                <a16:creationId xmlns:a16="http://schemas.microsoft.com/office/drawing/2014/main" id="{4BB5E5FA-71C8-4F34-9064-09755690958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0A6A99D-5504-AB37-7C68-FD18D21FE47B}"/>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4126767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32B0CF-5E5E-1ACA-5192-2245C4367B4C}"/>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3" name="Footer Placeholder 2">
            <a:extLst>
              <a:ext uri="{FF2B5EF4-FFF2-40B4-BE49-F238E27FC236}">
                <a16:creationId xmlns:a16="http://schemas.microsoft.com/office/drawing/2014/main" id="{B9630D75-4146-F6E0-89A7-946A6D015A2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8EC7E3-55ED-DC46-7F9B-937D2893CD74}"/>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1932668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CDB33-3D5A-FD09-B703-24EF180A0E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51FBAE9-FEF6-BD6E-FF46-B380D3459F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F049E11-32B4-7EDB-2F4E-42E54B1971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041D7C-3EC9-7437-0F54-E108CA54A460}"/>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6" name="Footer Placeholder 5">
            <a:extLst>
              <a:ext uri="{FF2B5EF4-FFF2-40B4-BE49-F238E27FC236}">
                <a16:creationId xmlns:a16="http://schemas.microsoft.com/office/drawing/2014/main" id="{07E2AA43-1EF0-B0AC-07C0-2089B00B69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30C81F1-6132-996A-1AF8-4754B468FD85}"/>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67834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B99CA-54CB-7929-84AE-86E741B345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5B08B5A-B208-EFAF-D907-80CD6EEDF6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0B5839-B438-CEC6-DC36-4DDC33EA0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AB4269-C7E2-BE2B-CA73-A1A9E680DA25}"/>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6" name="Footer Placeholder 5">
            <a:extLst>
              <a:ext uri="{FF2B5EF4-FFF2-40B4-BE49-F238E27FC236}">
                <a16:creationId xmlns:a16="http://schemas.microsoft.com/office/drawing/2014/main" id="{6AB3DB4A-EE81-A36D-D250-3F586BD046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853052-C0CF-ECA7-4709-DA94705EC006}"/>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368698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DC05-0CF4-E231-1885-F90DB994802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D3B5C83-91A8-CBF1-EEEF-41DE99AF07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F5212F0-59B8-4215-CFED-2ED90A0CAC2F}"/>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D57E2344-9E01-BFF9-F047-23EC979FA1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670CF9-7547-78C7-430D-22BDE9DC95AB}"/>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1745458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5FE956-A8AD-C31C-942C-A29EA139E53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3A0F74D-2AC6-9E00-29CC-941F43C0A41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7D3806-5DDF-1CD1-086F-FD331286D5C5}"/>
              </a:ext>
            </a:extLst>
          </p:cNvPr>
          <p:cNvSpPr>
            <a:spLocks noGrp="1"/>
          </p:cNvSpPr>
          <p:nvPr>
            <p:ph type="dt" sz="half" idx="10"/>
          </p:nvPr>
        </p:nvSpPr>
        <p:spPr/>
        <p:txBody>
          <a:body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6CB68E41-76AC-B09F-DAB5-5A16673162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70F6AB-5789-B4E2-2F12-DDBC930C0DC9}"/>
              </a:ext>
            </a:extLst>
          </p:cNvPr>
          <p:cNvSpPr>
            <a:spLocks noGrp="1"/>
          </p:cNvSpPr>
          <p:nvPr>
            <p:ph type="sldNum" sz="quarter" idx="12"/>
          </p:nvPr>
        </p:nvSpPr>
        <p:spPr/>
        <p:txBody>
          <a:bodyPr/>
          <a:lstStyle/>
          <a:p>
            <a:fld id="{4543155C-9B08-46F5-97BF-C3D7589904CB}" type="slidenum">
              <a:rPr lang="en-GB" smtClean="0"/>
              <a:t>‹#›</a:t>
            </a:fld>
            <a:endParaRPr lang="en-GB"/>
          </a:p>
        </p:txBody>
      </p:sp>
    </p:spTree>
    <p:extLst>
      <p:ext uri="{BB962C8B-B14F-4D97-AF65-F5344CB8AC3E}">
        <p14:creationId xmlns:p14="http://schemas.microsoft.com/office/powerpoint/2010/main" val="3038196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2B9764-6162-4225-E653-4EB40DF14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6E158A2-26DA-5A46-8507-D2F774D04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F206CDF-CCF8-C7E6-DA78-CF34A19C95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28B950-B9E6-416C-B0E0-BCA03730BBE6}" type="datetimeFigureOut">
              <a:rPr lang="en-GB" smtClean="0"/>
              <a:t>21/10/2026</a:t>
            </a:fld>
            <a:endParaRPr lang="en-GB"/>
          </a:p>
        </p:txBody>
      </p:sp>
      <p:sp>
        <p:nvSpPr>
          <p:cNvPr id="5" name="Footer Placeholder 4">
            <a:extLst>
              <a:ext uri="{FF2B5EF4-FFF2-40B4-BE49-F238E27FC236}">
                <a16:creationId xmlns:a16="http://schemas.microsoft.com/office/drawing/2014/main" id="{785DEEA5-2A67-B0C5-5240-6117B76AE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DA9BC74-20F3-67D4-D53C-5AAB027BD5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43155C-9B08-46F5-97BF-C3D7589904CB}" type="slidenum">
              <a:rPr lang="en-GB" smtClean="0"/>
              <a:t>‹#›</a:t>
            </a:fld>
            <a:endParaRPr lang="en-GB"/>
          </a:p>
        </p:txBody>
      </p:sp>
    </p:spTree>
    <p:extLst>
      <p:ext uri="{BB962C8B-B14F-4D97-AF65-F5344CB8AC3E}">
        <p14:creationId xmlns:p14="http://schemas.microsoft.com/office/powerpoint/2010/main" val="33733489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hoto on the left shows a beautiful stretch of the Jurassic Coastline during ‘golden hour’ at sunrise or sunset. We can see vibrant blue sea, pink flowers, and areas of grass, sand and rocks.">
            <a:extLst>
              <a:ext uri="{FF2B5EF4-FFF2-40B4-BE49-F238E27FC236}">
                <a16:creationId xmlns:a16="http://schemas.microsoft.com/office/drawing/2014/main" id="{D0ED0EC9-2B93-D38C-6768-5297989D18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9605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0D7B2-3591-D489-31B3-E51825E94F55}"/>
            </a:ext>
          </a:extLst>
        </p:cNvPr>
        <p:cNvGrpSpPr/>
        <p:nvPr/>
      </p:nvGrpSpPr>
      <p:grpSpPr>
        <a:xfrm>
          <a:off x="0" y="0"/>
          <a:ext cx="0" cy="0"/>
          <a:chOff x="0" y="0"/>
          <a:chExt cx="0" cy="0"/>
        </a:xfrm>
      </p:grpSpPr>
      <p:pic>
        <p:nvPicPr>
          <p:cNvPr id="3" name="Picture 2" descr="This slide shows a simple map of the Jurassic Coast, including the towns and stations that can be found along the way. Certain stations have been circled in red – these are Exmouth, Honiton, Axminster, Weymouth, Wool and Wareham.">
            <a:extLst>
              <a:ext uri="{FF2B5EF4-FFF2-40B4-BE49-F238E27FC236}">
                <a16:creationId xmlns:a16="http://schemas.microsoft.com/office/drawing/2014/main" id="{79993967-9B0C-1D1F-9B5A-56955536B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40571"/>
            <a:ext cx="12433300" cy="6906699"/>
          </a:xfrm>
          <a:prstGeom prst="rect">
            <a:avLst/>
          </a:prstGeom>
        </p:spPr>
      </p:pic>
      <p:sp>
        <p:nvSpPr>
          <p:cNvPr id="4" name="Oval 3">
            <a:extLst>
              <a:ext uri="{FF2B5EF4-FFF2-40B4-BE49-F238E27FC236}">
                <a16:creationId xmlns:a16="http://schemas.microsoft.com/office/drawing/2014/main" id="{A14C5471-2E58-6870-7F23-DDB4B3335BB5}"/>
              </a:ext>
              <a:ext uri="{C183D7F6-B498-43B3-948B-1728B52AA6E4}">
                <adec:decorative xmlns:adec="http://schemas.microsoft.com/office/drawing/2017/decorative" val="1"/>
              </a:ext>
            </a:extLst>
          </p:cNvPr>
          <p:cNvSpPr/>
          <p:nvPr/>
        </p:nvSpPr>
        <p:spPr>
          <a:xfrm>
            <a:off x="7025640" y="2621280"/>
            <a:ext cx="1112520" cy="1112520"/>
          </a:xfrm>
          <a:prstGeom prst="ellipse">
            <a:avLst/>
          </a:prstGeom>
          <a:noFill/>
          <a:ln w="762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Oval 5">
            <a:extLst>
              <a:ext uri="{FF2B5EF4-FFF2-40B4-BE49-F238E27FC236}">
                <a16:creationId xmlns:a16="http://schemas.microsoft.com/office/drawing/2014/main" id="{45AB0DAF-170D-3A2F-C984-8863E883074B}"/>
              </a:ext>
              <a:ext uri="{C183D7F6-B498-43B3-948B-1728B52AA6E4}">
                <adec:decorative xmlns:adec="http://schemas.microsoft.com/office/drawing/2017/decorative" val="1"/>
              </a:ext>
            </a:extLst>
          </p:cNvPr>
          <p:cNvSpPr/>
          <p:nvPr/>
        </p:nvSpPr>
        <p:spPr>
          <a:xfrm>
            <a:off x="533400" y="2560320"/>
            <a:ext cx="1112520" cy="1112520"/>
          </a:xfrm>
          <a:prstGeom prst="ellipse">
            <a:avLst/>
          </a:prstGeom>
          <a:noFill/>
          <a:ln w="762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Oval 7">
            <a:extLst>
              <a:ext uri="{FF2B5EF4-FFF2-40B4-BE49-F238E27FC236}">
                <a16:creationId xmlns:a16="http://schemas.microsoft.com/office/drawing/2014/main" id="{03663BE5-099B-2682-5DE0-370BB232165A}"/>
              </a:ext>
              <a:ext uri="{C183D7F6-B498-43B3-948B-1728B52AA6E4}">
                <adec:decorative xmlns:adec="http://schemas.microsoft.com/office/drawing/2017/decorative" val="1"/>
              </a:ext>
            </a:extLst>
          </p:cNvPr>
          <p:cNvSpPr/>
          <p:nvPr/>
        </p:nvSpPr>
        <p:spPr>
          <a:xfrm rot="491201">
            <a:off x="1859280" y="563880"/>
            <a:ext cx="2743200" cy="1112520"/>
          </a:xfrm>
          <a:prstGeom prst="ellipse">
            <a:avLst/>
          </a:prstGeom>
          <a:noFill/>
          <a:ln w="762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0" name="Oval 9">
            <a:extLst>
              <a:ext uri="{FF2B5EF4-FFF2-40B4-BE49-F238E27FC236}">
                <a16:creationId xmlns:a16="http://schemas.microsoft.com/office/drawing/2014/main" id="{29486A61-07A0-FEF9-0DEE-E6CF36AFFE3F}"/>
              </a:ext>
              <a:ext uri="{C183D7F6-B498-43B3-948B-1728B52AA6E4}">
                <adec:decorative xmlns:adec="http://schemas.microsoft.com/office/drawing/2017/decorative" val="1"/>
              </a:ext>
            </a:extLst>
          </p:cNvPr>
          <p:cNvSpPr/>
          <p:nvPr/>
        </p:nvSpPr>
        <p:spPr>
          <a:xfrm rot="20805318">
            <a:off x="8671560" y="1676400"/>
            <a:ext cx="1767840" cy="1112520"/>
          </a:xfrm>
          <a:prstGeom prst="ellipse">
            <a:avLst/>
          </a:prstGeom>
          <a:noFill/>
          <a:ln w="762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50555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8"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A3A07-BCA6-C595-DAE2-ED022529B98C}"/>
            </a:ext>
          </a:extLst>
        </p:cNvPr>
        <p:cNvGrpSpPr/>
        <p:nvPr/>
      </p:nvGrpSpPr>
      <p:grpSpPr>
        <a:xfrm>
          <a:off x="0" y="0"/>
          <a:ext cx="0" cy="0"/>
          <a:chOff x="0" y="0"/>
          <a:chExt cx="0" cy="0"/>
        </a:xfrm>
      </p:grpSpPr>
      <p:pic>
        <p:nvPicPr>
          <p:cNvPr id="3" name="Picture 2" descr="An electronic poster at a station providing live service information and route updates.">
            <a:extLst>
              <a:ext uri="{FF2B5EF4-FFF2-40B4-BE49-F238E27FC236}">
                <a16:creationId xmlns:a16="http://schemas.microsoft.com/office/drawing/2014/main" id="{8DC01F0B-9C95-C769-6FA3-815CB25BBB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37331" y="3794930"/>
            <a:ext cx="3171281" cy="2378460"/>
          </a:xfrm>
          <a:prstGeom prst="rect">
            <a:avLst/>
          </a:prstGeom>
        </p:spPr>
      </p:pic>
      <p:pic>
        <p:nvPicPr>
          <p:cNvPr id="5" name="Picture 4" descr="A ‘Welcome to Weymouth’ sign outside the station, providing directions to the various ‘ways out’ of the station and towards the seafront, cycle hire, taxi rank, bus station, car park and pick-up point.">
            <a:extLst>
              <a:ext uri="{FF2B5EF4-FFF2-40B4-BE49-F238E27FC236}">
                <a16:creationId xmlns:a16="http://schemas.microsoft.com/office/drawing/2014/main" id="{8A258407-0B4C-2FB7-17A0-F746F6A3A7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19083" y="3409097"/>
            <a:ext cx="2370526" cy="3160701"/>
          </a:xfrm>
          <a:prstGeom prst="rect">
            <a:avLst/>
          </a:prstGeom>
        </p:spPr>
      </p:pic>
      <p:pic>
        <p:nvPicPr>
          <p:cNvPr id="6" name="Picture 5" descr="Photo showing a group of eight people stood next to a green minibus, part of a Purbeck CRP initiative that takes visitors from Wareham Station to RSPB Arne nature reserve.">
            <a:extLst>
              <a:ext uri="{FF2B5EF4-FFF2-40B4-BE49-F238E27FC236}">
                <a16:creationId xmlns:a16="http://schemas.microsoft.com/office/drawing/2014/main" id="{5D980D88-ADDE-C4C4-080A-97BA1A2711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28733" y="259080"/>
            <a:ext cx="5202638" cy="2926484"/>
          </a:xfrm>
          <a:prstGeom prst="rect">
            <a:avLst/>
          </a:prstGeom>
        </p:spPr>
      </p:pic>
      <p:pic>
        <p:nvPicPr>
          <p:cNvPr id="8" name="Picture 7" descr="A small, single-decker Stagecoach bus pulled into a bus lane.">
            <a:extLst>
              <a:ext uri="{FF2B5EF4-FFF2-40B4-BE49-F238E27FC236}">
                <a16:creationId xmlns:a16="http://schemas.microsoft.com/office/drawing/2014/main" id="{7EB526A5-ABF3-46B8-9C2C-46C339106A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9079" y="259080"/>
            <a:ext cx="3467793" cy="2936533"/>
          </a:xfrm>
          <a:prstGeom prst="rect">
            <a:avLst/>
          </a:prstGeom>
        </p:spPr>
      </p:pic>
      <p:pic>
        <p:nvPicPr>
          <p:cNvPr id="10" name="Picture 9" descr="An electronic poster at a station with a ‘pay as you go’ advertisement on it, next to a display of various different information and timetable leaflets.">
            <a:extLst>
              <a:ext uri="{FF2B5EF4-FFF2-40B4-BE49-F238E27FC236}">
                <a16:creationId xmlns:a16="http://schemas.microsoft.com/office/drawing/2014/main" id="{547D70CE-9119-19C9-8894-A8E5EDD4E1A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85082" y="259081"/>
            <a:ext cx="2547838" cy="2926484"/>
          </a:xfrm>
          <a:prstGeom prst="rect">
            <a:avLst/>
          </a:prstGeom>
        </p:spPr>
      </p:pic>
      <p:pic>
        <p:nvPicPr>
          <p:cNvPr id="15" name="Picture 14" descr="An ‘onward travel information’ sign outside Wareham Station, next to another sign providing directions to the seafront, cycle hire, taxi rank and bus stops.">
            <a:extLst>
              <a:ext uri="{FF2B5EF4-FFF2-40B4-BE49-F238E27FC236}">
                <a16:creationId xmlns:a16="http://schemas.microsoft.com/office/drawing/2014/main" id="{C30155B9-D383-47E0-B77E-4296428591B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79084" y="3409097"/>
            <a:ext cx="6353836" cy="3159342"/>
          </a:xfrm>
          <a:prstGeom prst="rect">
            <a:avLst/>
          </a:prstGeom>
        </p:spPr>
      </p:pic>
    </p:spTree>
    <p:extLst>
      <p:ext uri="{BB962C8B-B14F-4D97-AF65-F5344CB8AC3E}">
        <p14:creationId xmlns:p14="http://schemas.microsoft.com/office/powerpoint/2010/main" val="137510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2BF30-3EBB-3231-9557-9E7E5E3E2098}"/>
            </a:ext>
          </a:extLst>
        </p:cNvPr>
        <p:cNvGrpSpPr/>
        <p:nvPr/>
      </p:nvGrpSpPr>
      <p:grpSpPr>
        <a:xfrm>
          <a:off x="0" y="0"/>
          <a:ext cx="0" cy="0"/>
          <a:chOff x="0" y="0"/>
          <a:chExt cx="0" cy="0"/>
        </a:xfrm>
      </p:grpSpPr>
      <p:pic>
        <p:nvPicPr>
          <p:cNvPr id="5" name="Picture 4" descr="Photo showing another ‘Jurassic Coast by train and bus’ poster in a physical magazine.">
            <a:extLst>
              <a:ext uri="{FF2B5EF4-FFF2-40B4-BE49-F238E27FC236}">
                <a16:creationId xmlns:a16="http://schemas.microsoft.com/office/drawing/2014/main" id="{DDAF5F05-4F39-28FA-AA5C-4076805621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6594523" y="3514767"/>
            <a:ext cx="2669308" cy="3461980"/>
          </a:xfrm>
          <a:prstGeom prst="rect">
            <a:avLst/>
          </a:prstGeom>
        </p:spPr>
      </p:pic>
      <p:pic>
        <p:nvPicPr>
          <p:cNvPr id="7" name="Picture 6" descr="Graphic of a map detailing the Jurassic Coastline, attractions, towns and places to visit along the route, and information about the bus and train routes that connect them.">
            <a:extLst>
              <a:ext uri="{FF2B5EF4-FFF2-40B4-BE49-F238E27FC236}">
                <a16:creationId xmlns:a16="http://schemas.microsoft.com/office/drawing/2014/main" id="{87CC25C8-7546-E7CF-615E-4981924102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891" y="3911107"/>
            <a:ext cx="5506934" cy="2669307"/>
          </a:xfrm>
          <a:prstGeom prst="rect">
            <a:avLst/>
          </a:prstGeom>
        </p:spPr>
      </p:pic>
      <p:pic>
        <p:nvPicPr>
          <p:cNvPr id="11" name="Picture 10" descr="Another poster showing a peaceful cove with beautiful blue water along the Jurassic Coastline. The text reads “Jurassic Coast: Visit by train and bus. www.jurassicbytrain.com.” At the bottom is a QR code which, when scanned, will take users to the above website.">
            <a:extLst>
              <a:ext uri="{FF2B5EF4-FFF2-40B4-BE49-F238E27FC236}">
                <a16:creationId xmlns:a16="http://schemas.microsoft.com/office/drawing/2014/main" id="{9E9A8814-59F6-1955-BEFC-617CC6A512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77530" y="3911103"/>
            <a:ext cx="1818807" cy="2669309"/>
          </a:xfrm>
          <a:prstGeom prst="rect">
            <a:avLst/>
          </a:prstGeom>
        </p:spPr>
      </p:pic>
      <p:pic>
        <p:nvPicPr>
          <p:cNvPr id="20" name="Picture 19" descr="A poster showing a busy stretch of Jurassic Coastline on a summer day. The text reads “Jurassic Coast: Visit by train and bus. www.jurassicbytrain.com.” At the bottom is a QR code which, when scanned, will take users to the above website.">
            <a:extLst>
              <a:ext uri="{FF2B5EF4-FFF2-40B4-BE49-F238E27FC236}">
                <a16:creationId xmlns:a16="http://schemas.microsoft.com/office/drawing/2014/main" id="{C4E0D88D-09F6-DE04-BAE0-3C345C7046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62643" y="299357"/>
            <a:ext cx="2333694" cy="3440979"/>
          </a:xfrm>
          <a:prstGeom prst="rect">
            <a:avLst/>
          </a:prstGeom>
        </p:spPr>
      </p:pic>
      <p:pic>
        <p:nvPicPr>
          <p:cNvPr id="24" name="Picture 23" descr="A ‘selfie’ photo of two smiling women next to colourful houses near a marina.">
            <a:extLst>
              <a:ext uri="{FF2B5EF4-FFF2-40B4-BE49-F238E27FC236}">
                <a16:creationId xmlns:a16="http://schemas.microsoft.com/office/drawing/2014/main" id="{5176F5DB-5BBF-25BF-D989-116A4CDE835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51269" y="299357"/>
            <a:ext cx="5298979" cy="3435220"/>
          </a:xfrm>
          <a:prstGeom prst="rect">
            <a:avLst/>
          </a:prstGeom>
        </p:spPr>
      </p:pic>
      <p:pic>
        <p:nvPicPr>
          <p:cNvPr id="26" name="Picture 25" descr="Image of two smartphones side-by-side, showing photos, videos and written information about how to access the Jurassic Coast by train and bus.">
            <a:extLst>
              <a:ext uri="{FF2B5EF4-FFF2-40B4-BE49-F238E27FC236}">
                <a16:creationId xmlns:a16="http://schemas.microsoft.com/office/drawing/2014/main" id="{26C47C30-5AAA-C5A2-788B-059B3B592AF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3891" y="299357"/>
            <a:ext cx="3164984" cy="3411138"/>
          </a:xfrm>
          <a:prstGeom prst="rect">
            <a:avLst/>
          </a:prstGeom>
        </p:spPr>
      </p:pic>
    </p:spTree>
    <p:extLst>
      <p:ext uri="{BB962C8B-B14F-4D97-AF65-F5344CB8AC3E}">
        <p14:creationId xmlns:p14="http://schemas.microsoft.com/office/powerpoint/2010/main" val="302525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DE980-221A-492F-C19C-EA4A56C015B5}"/>
            </a:ext>
          </a:extLst>
        </p:cNvPr>
        <p:cNvGrpSpPr/>
        <p:nvPr/>
      </p:nvGrpSpPr>
      <p:grpSpPr>
        <a:xfrm>
          <a:off x="0" y="0"/>
          <a:ext cx="0" cy="0"/>
          <a:chOff x="0" y="0"/>
          <a:chExt cx="0" cy="0"/>
        </a:xfrm>
      </p:grpSpPr>
      <p:pic>
        <p:nvPicPr>
          <p:cNvPr id="4" name="Picture 3" descr="Image showing the Instagram profile photo, name and verified 'blue tick' for ‘zoe.tehrani’.">
            <a:extLst>
              <a:ext uri="{FF2B5EF4-FFF2-40B4-BE49-F238E27FC236}">
                <a16:creationId xmlns:a16="http://schemas.microsoft.com/office/drawing/2014/main" id="{77BF8B43-D6D9-2175-E728-EFB09B484C7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703" y="410164"/>
            <a:ext cx="2573224" cy="2476602"/>
          </a:xfrm>
          <a:prstGeom prst="rect">
            <a:avLst/>
          </a:prstGeom>
        </p:spPr>
      </p:pic>
      <p:pic>
        <p:nvPicPr>
          <p:cNvPr id="8" name="Picture 7" descr="Image showing the Instagram profile photo, name and verified 'blue tick' for ‘zoe.tehrani’.">
            <a:extLst>
              <a:ext uri="{FF2B5EF4-FFF2-40B4-BE49-F238E27FC236}">
                <a16:creationId xmlns:a16="http://schemas.microsoft.com/office/drawing/2014/main" id="{4DBC9F5D-8DD3-B664-45D4-3789509DA8BC}"/>
              </a:ext>
            </a:extLst>
          </p:cNvPr>
          <p:cNvPicPr>
            <a:picLocks noChangeAspect="1"/>
          </p:cNvPicPr>
          <p:nvPr/>
        </p:nvPicPr>
        <p:blipFill>
          <a:blip r:embed="rId5"/>
          <a:stretch>
            <a:fillRect/>
          </a:stretch>
        </p:blipFill>
        <p:spPr>
          <a:xfrm>
            <a:off x="821474" y="2916026"/>
            <a:ext cx="2436453" cy="680628"/>
          </a:xfrm>
          <a:prstGeom prst="rect">
            <a:avLst/>
          </a:prstGeom>
        </p:spPr>
      </p:pic>
      <p:pic>
        <p:nvPicPr>
          <p:cNvPr id="2" name="zoe-tehrani-video-compressed" descr="Instagram video entitled “Weekend Hiking Trip from London using public transport” by ‘zoe.tehrani’. It shows various clips of her trip to the Jurassic Coast, from catching the train and bus, exploring the town of Swanage, hiking and wild swimming in a small cove. ">
            <a:hlinkClick r:id="" action="ppaction://media"/>
            <a:extLst>
              <a:ext uri="{FF2B5EF4-FFF2-40B4-BE49-F238E27FC236}">
                <a16:creationId xmlns:a16="http://schemas.microsoft.com/office/drawing/2014/main" id="{0ED7BA22-A504-5827-382E-55A2AB60171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67187" y="0"/>
            <a:ext cx="3857625" cy="6858000"/>
          </a:xfrm>
          <a:prstGeom prst="rect">
            <a:avLst/>
          </a:prstGeom>
        </p:spPr>
      </p:pic>
      <p:pic>
        <p:nvPicPr>
          <p:cNvPr id="10" name="Picture 9" descr="Image showing the Instagram profile photo, name and verified 'blue tick' for ‘elle_hikes’.">
            <a:extLst>
              <a:ext uri="{FF2B5EF4-FFF2-40B4-BE49-F238E27FC236}">
                <a16:creationId xmlns:a16="http://schemas.microsoft.com/office/drawing/2014/main" id="{B29E321C-1F6B-D453-8379-AEA6819B1F5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833975" y="3518930"/>
            <a:ext cx="2484884" cy="2425365"/>
          </a:xfrm>
          <a:prstGeom prst="rect">
            <a:avLst/>
          </a:prstGeom>
        </p:spPr>
      </p:pic>
      <p:pic>
        <p:nvPicPr>
          <p:cNvPr id="12" name="Picture 11" descr="Image showing the Instagram profile photo, name and verified 'blue tick' for ‘elle_hikes’.">
            <a:extLst>
              <a:ext uri="{FF2B5EF4-FFF2-40B4-BE49-F238E27FC236}">
                <a16:creationId xmlns:a16="http://schemas.microsoft.com/office/drawing/2014/main" id="{839DFF11-4F1B-BCCF-E380-D5DCDB7ECBCF}"/>
              </a:ext>
            </a:extLst>
          </p:cNvPr>
          <p:cNvPicPr>
            <a:picLocks noChangeAspect="1"/>
          </p:cNvPicPr>
          <p:nvPr/>
        </p:nvPicPr>
        <p:blipFill>
          <a:blip r:embed="rId8"/>
          <a:stretch>
            <a:fillRect/>
          </a:stretch>
        </p:blipFill>
        <p:spPr>
          <a:xfrm>
            <a:off x="9286858" y="5980429"/>
            <a:ext cx="2082801" cy="518323"/>
          </a:xfrm>
          <a:prstGeom prst="rect">
            <a:avLst/>
          </a:prstGeom>
        </p:spPr>
      </p:pic>
      <p:sp>
        <p:nvSpPr>
          <p:cNvPr id="14" name="TextBox 13">
            <a:extLst>
              <a:ext uri="{FF2B5EF4-FFF2-40B4-BE49-F238E27FC236}">
                <a16:creationId xmlns:a16="http://schemas.microsoft.com/office/drawing/2014/main" id="{F3F7E91A-1FC8-89C6-9B85-304ED7AC6233}"/>
              </a:ext>
            </a:extLst>
          </p:cNvPr>
          <p:cNvSpPr txBox="1"/>
          <p:nvPr/>
        </p:nvSpPr>
        <p:spPr>
          <a:xfrm>
            <a:off x="821474" y="3971235"/>
            <a:ext cx="2711450" cy="1384995"/>
          </a:xfrm>
          <a:prstGeom prst="rect">
            <a:avLst/>
          </a:prstGeom>
          <a:noFill/>
        </p:spPr>
        <p:txBody>
          <a:bodyPr wrap="square" rtlCol="0">
            <a:spAutoFit/>
          </a:bodyPr>
          <a:lstStyle/>
          <a:p>
            <a:r>
              <a:rPr lang="en-GB" sz="2800" b="1" dirty="0"/>
              <a:t>Reach: 80,000</a:t>
            </a:r>
          </a:p>
          <a:p>
            <a:r>
              <a:rPr lang="en-GB" sz="2800" b="1" dirty="0"/>
              <a:t>Likes: 3,700</a:t>
            </a:r>
          </a:p>
          <a:p>
            <a:r>
              <a:rPr lang="en-GB" sz="2800" b="1" dirty="0"/>
              <a:t>Comments: 250</a:t>
            </a:r>
          </a:p>
        </p:txBody>
      </p:sp>
      <p:pic>
        <p:nvPicPr>
          <p:cNvPr id="16" name="Picture 15" descr="Image showing the Instagram profile photo, name and verified 'blue tick' for ‘sarahbmarks3’.">
            <a:extLst>
              <a:ext uri="{FF2B5EF4-FFF2-40B4-BE49-F238E27FC236}">
                <a16:creationId xmlns:a16="http://schemas.microsoft.com/office/drawing/2014/main" id="{AF249764-E968-E990-0F7E-F8158D3F7BD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31219" y="359248"/>
            <a:ext cx="2584832" cy="2527518"/>
          </a:xfrm>
          <a:prstGeom prst="rect">
            <a:avLst/>
          </a:prstGeom>
        </p:spPr>
      </p:pic>
      <p:pic>
        <p:nvPicPr>
          <p:cNvPr id="18" name="Picture 17" descr="Image showing the Instagram profile photo, name and verified 'blue tick' for ‘sarahbmarks3’.">
            <a:extLst>
              <a:ext uri="{FF2B5EF4-FFF2-40B4-BE49-F238E27FC236}">
                <a16:creationId xmlns:a16="http://schemas.microsoft.com/office/drawing/2014/main" id="{D27FF21A-C4F2-EC44-34A6-E9A9FE4B9A95}"/>
              </a:ext>
            </a:extLst>
          </p:cNvPr>
          <p:cNvPicPr>
            <a:picLocks noChangeAspect="1"/>
          </p:cNvPicPr>
          <p:nvPr/>
        </p:nvPicPr>
        <p:blipFill>
          <a:blip r:embed="rId10"/>
          <a:stretch>
            <a:fillRect/>
          </a:stretch>
        </p:blipFill>
        <p:spPr>
          <a:xfrm>
            <a:off x="8884775" y="2783782"/>
            <a:ext cx="2772403" cy="560178"/>
          </a:xfrm>
          <a:prstGeom prst="rect">
            <a:avLst/>
          </a:prstGeom>
        </p:spPr>
      </p:pic>
    </p:spTree>
    <p:extLst>
      <p:ext uri="{BB962C8B-B14F-4D97-AF65-F5344CB8AC3E}">
        <p14:creationId xmlns:p14="http://schemas.microsoft.com/office/powerpoint/2010/main" val="202192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7" fill="hold" display="0">
                  <p:stCondLst>
                    <p:cond delay="indefinite"/>
                  </p:stCondLst>
                </p:cTn>
                <p:tgtEl>
                  <p:spTgt spid="2"/>
                </p:tgtEl>
              </p:cMediaNode>
            </p:video>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F5EAF-67B8-E390-35AD-9CC5A9D28968}"/>
            </a:ext>
          </a:extLst>
        </p:cNvPr>
        <p:cNvGrpSpPr/>
        <p:nvPr/>
      </p:nvGrpSpPr>
      <p:grpSpPr>
        <a:xfrm>
          <a:off x="0" y="0"/>
          <a:ext cx="0" cy="0"/>
          <a:chOff x="0" y="0"/>
          <a:chExt cx="0" cy="0"/>
        </a:xfrm>
      </p:grpSpPr>
      <p:pic>
        <p:nvPicPr>
          <p:cNvPr id="3" name="Picture 2" descr="Photo showing another stretch of the Jurassic Coastline on a sunny summer’s day, complete with rugged rocks, blue sea and green fields.">
            <a:extLst>
              <a:ext uri="{FF2B5EF4-FFF2-40B4-BE49-F238E27FC236}">
                <a16:creationId xmlns:a16="http://schemas.microsoft.com/office/drawing/2014/main" id="{CE22C3E7-1207-192D-35E1-252005A3FF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086429"/>
            <a:ext cx="12192000" cy="9956800"/>
          </a:xfrm>
          <a:prstGeom prst="rect">
            <a:avLst/>
          </a:prstGeom>
        </p:spPr>
      </p:pic>
      <p:sp>
        <p:nvSpPr>
          <p:cNvPr id="4" name="TextBox 3">
            <a:extLst>
              <a:ext uri="{FF2B5EF4-FFF2-40B4-BE49-F238E27FC236}">
                <a16:creationId xmlns:a16="http://schemas.microsoft.com/office/drawing/2014/main" id="{0164B6EE-A057-867D-7A25-7AE091ABEF0E}"/>
              </a:ext>
            </a:extLst>
          </p:cNvPr>
          <p:cNvSpPr txBox="1"/>
          <p:nvPr/>
        </p:nvSpPr>
        <p:spPr>
          <a:xfrm>
            <a:off x="7880350" y="5054600"/>
            <a:ext cx="8166100" cy="923330"/>
          </a:xfrm>
          <a:prstGeom prst="rect">
            <a:avLst/>
          </a:prstGeom>
          <a:noFill/>
        </p:spPr>
        <p:txBody>
          <a:bodyPr wrap="square" rtlCol="0">
            <a:spAutoFit/>
          </a:bodyPr>
          <a:lstStyle/>
          <a:p>
            <a:r>
              <a:rPr lang="en-GB" sz="5400" b="1" dirty="0">
                <a:solidFill>
                  <a:schemeClr val="bg1"/>
                </a:solidFill>
              </a:rPr>
              <a:t>Questions?</a:t>
            </a:r>
          </a:p>
        </p:txBody>
      </p:sp>
    </p:spTree>
    <p:extLst>
      <p:ext uri="{BB962C8B-B14F-4D97-AF65-F5344CB8AC3E}">
        <p14:creationId xmlns:p14="http://schemas.microsoft.com/office/powerpoint/2010/main" val="2154497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486450-8FB7-4D77-BD1B-F9FFBC16B7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499BAE-3BD8-4950-A23B-17CDE9E386AF}">
  <ds:schemaRefs>
    <ds:schemaRef ds:uri="http://schemas.microsoft.com/office/2006/metadata/properties"/>
    <ds:schemaRef ds:uri="http://www.w3.org/XML/1998/namespace"/>
    <ds:schemaRef ds:uri="104a47f3-9bf8-4a09-909e-697f2ff45180"/>
    <ds:schemaRef ds:uri="http://purl.org/dc/dcmityp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f70fc51b-0922-43dc-875f-7a3366134006"/>
    <ds:schemaRef ds:uri="http://purl.org/dc/elements/1.1/"/>
  </ds:schemaRefs>
</ds:datastoreItem>
</file>

<file path=customXml/itemProps3.xml><?xml version="1.0" encoding="utf-8"?>
<ds:datastoreItem xmlns:ds="http://schemas.openxmlformats.org/officeDocument/2006/customXml" ds:itemID="{D7D9FD4D-D45A-4478-9333-A9E05983C7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98</TotalTime>
  <Words>12</Words>
  <Application>Microsoft Office PowerPoint</Application>
  <PresentationFormat>Widescreen</PresentationFormat>
  <Paragraphs>5</Paragraphs>
  <Slides>6</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Plymouth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Parker-Bray</dc:creator>
  <cp:lastModifiedBy>Erin Kelly</cp:lastModifiedBy>
  <cp:revision>1</cp:revision>
  <dcterms:created xsi:type="dcterms:W3CDTF">2026-10-09T14:22:04Z</dcterms:created>
  <dcterms:modified xsi:type="dcterms:W3CDTF">2026-10-21T15:43:17Z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