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579" r:id="rId2"/>
    <p:sldId id="588" r:id="rId3"/>
    <p:sldId id="590" r:id="rId4"/>
    <p:sldId id="589" r:id="rId5"/>
    <p:sldId id="583" r:id="rId6"/>
    <p:sldId id="593" r:id="rId7"/>
    <p:sldId id="591" r:id="rId8"/>
    <p:sldId id="587" r:id="rId9"/>
    <p:sldId id="592" r:id="rId10"/>
    <p:sldId id="581" r:id="rId11"/>
    <p:sldId id="58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F5CADCE-D6D5-427F-8F21-3C573438C0C9}" v="10" dt="2026-08-13T15:30:37.0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5" d="100"/>
          <a:sy n="105" d="100"/>
        </p:scale>
        <p:origin x="834" y="4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20"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 Id="rId22"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herese Hammond" userId="9d0f60bb-115b-4f07-a6d8-42cfd71fe2fb" providerId="ADAL" clId="{5A970B4B-6432-452A-A3D3-DD2393ADAABC}"/>
    <pc:docChg chg="undo custSel addSld delSld modSld sldOrd">
      <pc:chgData name="Therese Hammond" userId="9d0f60bb-115b-4f07-a6d8-42cfd71fe2fb" providerId="ADAL" clId="{5A970B4B-6432-452A-A3D3-DD2393ADAABC}" dt="2026-08-13T15:55:11.338" v="7390" actId="14100"/>
      <pc:docMkLst>
        <pc:docMk/>
      </pc:docMkLst>
      <pc:sldChg chg="addSp delSp modSp mod">
        <pc:chgData name="Therese Hammond" userId="9d0f60bb-115b-4f07-a6d8-42cfd71fe2fb" providerId="ADAL" clId="{5A970B4B-6432-452A-A3D3-DD2393ADAABC}" dt="2026-08-13T14:25:10.143" v="4088" actId="255"/>
        <pc:sldMkLst>
          <pc:docMk/>
          <pc:sldMk cId="597089731" sldId="579"/>
        </pc:sldMkLst>
        <pc:spChg chg="mod">
          <ac:chgData name="Therese Hammond" userId="9d0f60bb-115b-4f07-a6d8-42cfd71fe2fb" providerId="ADAL" clId="{5A970B4B-6432-452A-A3D3-DD2393ADAABC}" dt="2026-08-13T14:25:10.143" v="4088" actId="255"/>
          <ac:spMkLst>
            <pc:docMk/>
            <pc:sldMk cId="597089731" sldId="579"/>
            <ac:spMk id="2" creationId="{5A94C448-CBB3-9E26-E8B0-E18D5D7E516B}"/>
          </ac:spMkLst>
        </pc:spChg>
        <pc:spChg chg="mod">
          <ac:chgData name="Therese Hammond" userId="9d0f60bb-115b-4f07-a6d8-42cfd71fe2fb" providerId="ADAL" clId="{5A970B4B-6432-452A-A3D3-DD2393ADAABC}" dt="2026-08-03T13:24:36.900" v="1082" actId="255"/>
          <ac:spMkLst>
            <pc:docMk/>
            <pc:sldMk cId="597089731" sldId="579"/>
            <ac:spMk id="10" creationId="{67A7BE0B-8178-C309-86D9-C620FE8E9471}"/>
          </ac:spMkLst>
        </pc:spChg>
        <pc:spChg chg="mod">
          <ac:chgData name="Therese Hammond" userId="9d0f60bb-115b-4f07-a6d8-42cfd71fe2fb" providerId="ADAL" clId="{5A970B4B-6432-452A-A3D3-DD2393ADAABC}" dt="2026-08-03T14:39:34.466" v="3522" actId="255"/>
          <ac:spMkLst>
            <pc:docMk/>
            <pc:sldMk cId="597089731" sldId="579"/>
            <ac:spMk id="14" creationId="{73F80734-8935-89C6-E762-8DB8B8FE1D00}"/>
          </ac:spMkLst>
        </pc:spChg>
        <pc:picChg chg="add mod">
          <ac:chgData name="Therese Hammond" userId="9d0f60bb-115b-4f07-a6d8-42cfd71fe2fb" providerId="ADAL" clId="{5A970B4B-6432-452A-A3D3-DD2393ADAABC}" dt="2026-08-03T14:38:28.675" v="3516" actId="14861"/>
          <ac:picMkLst>
            <pc:docMk/>
            <pc:sldMk cId="597089731" sldId="579"/>
            <ac:picMk id="6" creationId="{CAEEBA61-6646-E3CA-1625-C2BF97362630}"/>
          </ac:picMkLst>
        </pc:picChg>
        <pc:picChg chg="add mod">
          <ac:chgData name="Therese Hammond" userId="9d0f60bb-115b-4f07-a6d8-42cfd71fe2fb" providerId="ADAL" clId="{5A970B4B-6432-452A-A3D3-DD2393ADAABC}" dt="2026-08-03T14:38:51.993" v="3520" actId="14861"/>
          <ac:picMkLst>
            <pc:docMk/>
            <pc:sldMk cId="597089731" sldId="579"/>
            <ac:picMk id="8" creationId="{E3E49FF4-6F58-AF63-8D59-03A717A811D4}"/>
          </ac:picMkLst>
        </pc:picChg>
        <pc:picChg chg="mod">
          <ac:chgData name="Therese Hammond" userId="9d0f60bb-115b-4f07-a6d8-42cfd71fe2fb" providerId="ADAL" clId="{5A970B4B-6432-452A-A3D3-DD2393ADAABC}" dt="2026-08-03T14:38:50.882" v="3519" actId="14861"/>
          <ac:picMkLst>
            <pc:docMk/>
            <pc:sldMk cId="597089731" sldId="579"/>
            <ac:picMk id="12" creationId="{E063F409-2D4D-FCA9-67E3-48737E94387E}"/>
          </ac:picMkLst>
        </pc:picChg>
      </pc:sldChg>
      <pc:sldChg chg="addSp delSp modSp mod">
        <pc:chgData name="Therese Hammond" userId="9d0f60bb-115b-4f07-a6d8-42cfd71fe2fb" providerId="ADAL" clId="{5A970B4B-6432-452A-A3D3-DD2393ADAABC}" dt="2026-08-13T15:34:04.369" v="7233" actId="27107"/>
        <pc:sldMkLst>
          <pc:docMk/>
          <pc:sldMk cId="3338685789" sldId="581"/>
        </pc:sldMkLst>
        <pc:spChg chg="mod">
          <ac:chgData name="Therese Hammond" userId="9d0f60bb-115b-4f07-a6d8-42cfd71fe2fb" providerId="ADAL" clId="{5A970B4B-6432-452A-A3D3-DD2393ADAABC}" dt="2026-08-03T13:21:02.712" v="1054" actId="20577"/>
          <ac:spMkLst>
            <pc:docMk/>
            <pc:sldMk cId="3338685789" sldId="581"/>
            <ac:spMk id="2" creationId="{51BA74C0-B66A-F07D-FA2E-D0806FCD5437}"/>
          </ac:spMkLst>
        </pc:spChg>
        <pc:spChg chg="mod">
          <ac:chgData name="Therese Hammond" userId="9d0f60bb-115b-4f07-a6d8-42cfd71fe2fb" providerId="ADAL" clId="{5A970B4B-6432-452A-A3D3-DD2393ADAABC}" dt="2026-08-13T15:34:04.369" v="7233" actId="27107"/>
          <ac:spMkLst>
            <pc:docMk/>
            <pc:sldMk cId="3338685789" sldId="581"/>
            <ac:spMk id="6" creationId="{7FECE533-6141-767C-B346-107E6F485FA3}"/>
          </ac:spMkLst>
        </pc:spChg>
        <pc:picChg chg="add mod">
          <ac:chgData name="Therese Hammond" userId="9d0f60bb-115b-4f07-a6d8-42cfd71fe2fb" providerId="ADAL" clId="{5A970B4B-6432-452A-A3D3-DD2393ADAABC}" dt="2026-08-03T13:20:53.083" v="1053" actId="14861"/>
          <ac:picMkLst>
            <pc:docMk/>
            <pc:sldMk cId="3338685789" sldId="581"/>
            <ac:picMk id="3" creationId="{52955FC3-A548-4440-2A65-3BC81A92032D}"/>
          </ac:picMkLst>
        </pc:picChg>
      </pc:sldChg>
      <pc:sldChg chg="addSp delSp modSp mod">
        <pc:chgData name="Therese Hammond" userId="9d0f60bb-115b-4f07-a6d8-42cfd71fe2fb" providerId="ADAL" clId="{5A970B4B-6432-452A-A3D3-DD2393ADAABC}" dt="2026-08-13T14:47:35.364" v="5434" actId="255"/>
        <pc:sldMkLst>
          <pc:docMk/>
          <pc:sldMk cId="3945626226" sldId="583"/>
        </pc:sldMkLst>
        <pc:spChg chg="mod">
          <ac:chgData name="Therese Hammond" userId="9d0f60bb-115b-4f07-a6d8-42cfd71fe2fb" providerId="ADAL" clId="{5A970B4B-6432-452A-A3D3-DD2393ADAABC}" dt="2026-08-03T13:44:01.472" v="2131" actId="20577"/>
          <ac:spMkLst>
            <pc:docMk/>
            <pc:sldMk cId="3945626226" sldId="583"/>
            <ac:spMk id="2" creationId="{248F8F2F-EF61-2AC7-1C7F-91690010C821}"/>
          </ac:spMkLst>
        </pc:spChg>
        <pc:spChg chg="mod">
          <ac:chgData name="Therese Hammond" userId="9d0f60bb-115b-4f07-a6d8-42cfd71fe2fb" providerId="ADAL" clId="{5A970B4B-6432-452A-A3D3-DD2393ADAABC}" dt="2026-08-13T14:47:35.364" v="5434" actId="255"/>
          <ac:spMkLst>
            <pc:docMk/>
            <pc:sldMk cId="3945626226" sldId="583"/>
            <ac:spMk id="3" creationId="{33BD601E-BF88-082A-DC2B-97F360A46EB7}"/>
          </ac:spMkLst>
        </pc:spChg>
        <pc:graphicFrameChg chg="add mod">
          <ac:chgData name="Therese Hammond" userId="9d0f60bb-115b-4f07-a6d8-42cfd71fe2fb" providerId="ADAL" clId="{5A970B4B-6432-452A-A3D3-DD2393ADAABC}" dt="2026-08-04T08:29:24.622" v="3878" actId="1076"/>
          <ac:graphicFrameMkLst>
            <pc:docMk/>
            <pc:sldMk cId="3945626226" sldId="583"/>
            <ac:graphicFrameMk id="13" creationId="{67B77B68-0E40-8B66-AB1E-2ED3767F7E2D}"/>
          </ac:graphicFrameMkLst>
        </pc:graphicFrameChg>
        <pc:graphicFrameChg chg="add mod">
          <ac:chgData name="Therese Hammond" userId="9d0f60bb-115b-4f07-a6d8-42cfd71fe2fb" providerId="ADAL" clId="{5A970B4B-6432-452A-A3D3-DD2393ADAABC}" dt="2026-08-04T08:29:20.499" v="3877" actId="1076"/>
          <ac:graphicFrameMkLst>
            <pc:docMk/>
            <pc:sldMk cId="3945626226" sldId="583"/>
            <ac:graphicFrameMk id="14" creationId="{94E1C94D-24B6-6B26-CAF8-0EBD6B36B8EB}"/>
          </ac:graphicFrameMkLst>
        </pc:graphicFrameChg>
        <pc:picChg chg="add mod">
          <ac:chgData name="Therese Hammond" userId="9d0f60bb-115b-4f07-a6d8-42cfd71fe2fb" providerId="ADAL" clId="{5A970B4B-6432-452A-A3D3-DD2393ADAABC}" dt="2026-08-04T08:29:27.345" v="3879" actId="1076"/>
          <ac:picMkLst>
            <pc:docMk/>
            <pc:sldMk cId="3945626226" sldId="583"/>
            <ac:picMk id="12" creationId="{E03A94CD-4D31-C99E-4019-2EC75C94D145}"/>
          </ac:picMkLst>
        </pc:picChg>
      </pc:sldChg>
      <pc:sldChg chg="addSp delSp modSp add del mod">
        <pc:chgData name="Therese Hammond" userId="9d0f60bb-115b-4f07-a6d8-42cfd71fe2fb" providerId="ADAL" clId="{5A970B4B-6432-452A-A3D3-DD2393ADAABC}" dt="2026-08-13T15:32:37.105" v="7221" actId="20577"/>
        <pc:sldMkLst>
          <pc:docMk/>
          <pc:sldMk cId="115031828" sldId="585"/>
        </pc:sldMkLst>
        <pc:spChg chg="mod">
          <ac:chgData name="Therese Hammond" userId="9d0f60bb-115b-4f07-a6d8-42cfd71fe2fb" providerId="ADAL" clId="{5A970B4B-6432-452A-A3D3-DD2393ADAABC}" dt="2026-08-13T15:32:37.105" v="7221" actId="20577"/>
          <ac:spMkLst>
            <pc:docMk/>
            <pc:sldMk cId="115031828" sldId="585"/>
            <ac:spMk id="2" creationId="{38840983-9C0B-3A19-6E4A-3950E72F42DE}"/>
          </ac:spMkLst>
        </pc:spChg>
        <pc:spChg chg="add mod">
          <ac:chgData name="Therese Hammond" userId="9d0f60bb-115b-4f07-a6d8-42cfd71fe2fb" providerId="ADAL" clId="{5A970B4B-6432-452A-A3D3-DD2393ADAABC}" dt="2026-08-03T15:20:21.964" v="3864" actId="20577"/>
          <ac:spMkLst>
            <pc:docMk/>
            <pc:sldMk cId="115031828" sldId="585"/>
            <ac:spMk id="12" creationId="{50466F62-750C-249F-2515-EC25295B5BD5}"/>
          </ac:spMkLst>
        </pc:spChg>
        <pc:spChg chg="add mod">
          <ac:chgData name="Therese Hammond" userId="9d0f60bb-115b-4f07-a6d8-42cfd71fe2fb" providerId="ADAL" clId="{5A970B4B-6432-452A-A3D3-DD2393ADAABC}" dt="2026-08-10T13:58:59.906" v="4033" actId="20577"/>
          <ac:spMkLst>
            <pc:docMk/>
            <pc:sldMk cId="115031828" sldId="585"/>
            <ac:spMk id="14" creationId="{955AE025-50F4-95B8-6378-6E16FD36AA19}"/>
          </ac:spMkLst>
        </pc:spChg>
        <pc:spChg chg="add mod">
          <ac:chgData name="Therese Hammond" userId="9d0f60bb-115b-4f07-a6d8-42cfd71fe2fb" providerId="ADAL" clId="{5A970B4B-6432-452A-A3D3-DD2393ADAABC}" dt="2026-08-10T14:01:26.424" v="4045" actId="20577"/>
          <ac:spMkLst>
            <pc:docMk/>
            <pc:sldMk cId="115031828" sldId="585"/>
            <ac:spMk id="16" creationId="{69165BAB-A9DE-8AEB-DC04-C5753951C33A}"/>
          </ac:spMkLst>
        </pc:spChg>
        <pc:picChg chg="add mod">
          <ac:chgData name="Therese Hammond" userId="9d0f60bb-115b-4f07-a6d8-42cfd71fe2fb" providerId="ADAL" clId="{5A970B4B-6432-452A-A3D3-DD2393ADAABC}" dt="2026-08-03T15:12:12.183" v="3860" actId="1076"/>
          <ac:picMkLst>
            <pc:docMk/>
            <pc:sldMk cId="115031828" sldId="585"/>
            <ac:picMk id="6" creationId="{FA5C78A3-8BD9-3110-8A03-3845313777D4}"/>
          </ac:picMkLst>
        </pc:picChg>
        <pc:picChg chg="add mod">
          <ac:chgData name="Therese Hammond" userId="9d0f60bb-115b-4f07-a6d8-42cfd71fe2fb" providerId="ADAL" clId="{5A970B4B-6432-452A-A3D3-DD2393ADAABC}" dt="2026-08-03T14:00:46.341" v="2792" actId="1076"/>
          <ac:picMkLst>
            <pc:docMk/>
            <pc:sldMk cId="115031828" sldId="585"/>
            <ac:picMk id="13" creationId="{BB54A64F-45A3-7B96-C244-F59B888D46CD}"/>
          </ac:picMkLst>
        </pc:picChg>
        <pc:picChg chg="add mod">
          <ac:chgData name="Therese Hammond" userId="9d0f60bb-115b-4f07-a6d8-42cfd71fe2fb" providerId="ADAL" clId="{5A970B4B-6432-452A-A3D3-DD2393ADAABC}" dt="2026-08-03T15:06:16.620" v="3740" actId="1076"/>
          <ac:picMkLst>
            <pc:docMk/>
            <pc:sldMk cId="115031828" sldId="585"/>
            <ac:picMk id="15" creationId="{127BE5E6-40D0-31BF-21D7-B7979D526D5B}"/>
          </ac:picMkLst>
        </pc:picChg>
      </pc:sldChg>
      <pc:sldChg chg="addSp delSp modSp add mod ord">
        <pc:chgData name="Therese Hammond" userId="9d0f60bb-115b-4f07-a6d8-42cfd71fe2fb" providerId="ADAL" clId="{5A970B4B-6432-452A-A3D3-DD2393ADAABC}" dt="2026-08-03T15:22:40.503" v="3875" actId="20577"/>
        <pc:sldMkLst>
          <pc:docMk/>
          <pc:sldMk cId="3390164486" sldId="586"/>
        </pc:sldMkLst>
        <pc:spChg chg="mod">
          <ac:chgData name="Therese Hammond" userId="9d0f60bb-115b-4f07-a6d8-42cfd71fe2fb" providerId="ADAL" clId="{5A970B4B-6432-452A-A3D3-DD2393ADAABC}" dt="2026-08-03T14:21:55.783" v="3400" actId="20577"/>
          <ac:spMkLst>
            <pc:docMk/>
            <pc:sldMk cId="3390164486" sldId="586"/>
            <ac:spMk id="2" creationId="{49EE85A7-88F4-F6BB-B44D-C729ABFD8D9E}"/>
          </ac:spMkLst>
        </pc:spChg>
        <pc:spChg chg="add mod">
          <ac:chgData name="Therese Hammond" userId="9d0f60bb-115b-4f07-a6d8-42cfd71fe2fb" providerId="ADAL" clId="{5A970B4B-6432-452A-A3D3-DD2393ADAABC}" dt="2026-08-03T15:22:40.503" v="3875" actId="20577"/>
          <ac:spMkLst>
            <pc:docMk/>
            <pc:sldMk cId="3390164486" sldId="586"/>
            <ac:spMk id="9" creationId="{CF3B7797-6F0E-B978-4C46-E14401E43DC2}"/>
          </ac:spMkLst>
        </pc:spChg>
        <pc:spChg chg="add mod">
          <ac:chgData name="Therese Hammond" userId="9d0f60bb-115b-4f07-a6d8-42cfd71fe2fb" providerId="ADAL" clId="{5A970B4B-6432-452A-A3D3-DD2393ADAABC}" dt="2026-08-03T14:53:13.047" v="3619" actId="20577"/>
          <ac:spMkLst>
            <pc:docMk/>
            <pc:sldMk cId="3390164486" sldId="586"/>
            <ac:spMk id="16" creationId="{56BC570F-4F26-C4D0-E461-D5C88CD16C6E}"/>
          </ac:spMkLst>
        </pc:spChg>
        <pc:picChg chg="add mod">
          <ac:chgData name="Therese Hammond" userId="9d0f60bb-115b-4f07-a6d8-42cfd71fe2fb" providerId="ADAL" clId="{5A970B4B-6432-452A-A3D3-DD2393ADAABC}" dt="2026-08-03T13:45:57.938" v="2182" actId="14861"/>
          <ac:picMkLst>
            <pc:docMk/>
            <pc:sldMk cId="3390164486" sldId="586"/>
            <ac:picMk id="5" creationId="{B6744281-FB7A-0D87-327F-6422EDEF4510}"/>
          </ac:picMkLst>
        </pc:picChg>
        <pc:picChg chg="add mod">
          <ac:chgData name="Therese Hammond" userId="9d0f60bb-115b-4f07-a6d8-42cfd71fe2fb" providerId="ADAL" clId="{5A970B4B-6432-452A-A3D3-DD2393ADAABC}" dt="2026-08-03T13:46:03.376" v="2183" actId="14861"/>
          <ac:picMkLst>
            <pc:docMk/>
            <pc:sldMk cId="3390164486" sldId="586"/>
            <ac:picMk id="8" creationId="{7DC15BD4-6548-3C8E-01B0-4F106A977187}"/>
          </ac:picMkLst>
        </pc:picChg>
        <pc:picChg chg="add mod">
          <ac:chgData name="Therese Hammond" userId="9d0f60bb-115b-4f07-a6d8-42cfd71fe2fb" providerId="ADAL" clId="{5A970B4B-6432-452A-A3D3-DD2393ADAABC}" dt="2026-08-03T14:22:07.083" v="3403" actId="14100"/>
          <ac:picMkLst>
            <pc:docMk/>
            <pc:sldMk cId="3390164486" sldId="586"/>
            <ac:picMk id="12" creationId="{43F6C25C-3E87-0791-3449-68879200BBAF}"/>
          </ac:picMkLst>
        </pc:picChg>
        <pc:picChg chg="add mod">
          <ac:chgData name="Therese Hammond" userId="9d0f60bb-115b-4f07-a6d8-42cfd71fe2fb" providerId="ADAL" clId="{5A970B4B-6432-452A-A3D3-DD2393ADAABC}" dt="2026-08-03T14:22:15.765" v="3404" actId="14100"/>
          <ac:picMkLst>
            <pc:docMk/>
            <pc:sldMk cId="3390164486" sldId="586"/>
            <ac:picMk id="14" creationId="{D91A6888-2D36-DBB7-AC09-91C4F3809265}"/>
          </ac:picMkLst>
        </pc:picChg>
      </pc:sldChg>
      <pc:sldChg chg="addSp delSp modSp add mod">
        <pc:chgData name="Therese Hammond" userId="9d0f60bb-115b-4f07-a6d8-42cfd71fe2fb" providerId="ADAL" clId="{5A970B4B-6432-452A-A3D3-DD2393ADAABC}" dt="2026-08-13T15:52:32.743" v="7378" actId="20577"/>
        <pc:sldMkLst>
          <pc:docMk/>
          <pc:sldMk cId="1818326249" sldId="587"/>
        </pc:sldMkLst>
        <pc:spChg chg="mod">
          <ac:chgData name="Therese Hammond" userId="9d0f60bb-115b-4f07-a6d8-42cfd71fe2fb" providerId="ADAL" clId="{5A970B4B-6432-452A-A3D3-DD2393ADAABC}" dt="2026-08-13T15:33:01.746" v="7231" actId="20577"/>
          <ac:spMkLst>
            <pc:docMk/>
            <pc:sldMk cId="1818326249" sldId="587"/>
            <ac:spMk id="2" creationId="{B99F41A3-3740-A130-47D1-ED53BC54AA43}"/>
          </ac:spMkLst>
        </pc:spChg>
        <pc:spChg chg="mod">
          <ac:chgData name="Therese Hammond" userId="9d0f60bb-115b-4f07-a6d8-42cfd71fe2fb" providerId="ADAL" clId="{5A970B4B-6432-452A-A3D3-DD2393ADAABC}" dt="2026-08-13T15:52:32.743" v="7378" actId="20577"/>
          <ac:spMkLst>
            <pc:docMk/>
            <pc:sldMk cId="1818326249" sldId="587"/>
            <ac:spMk id="3" creationId="{A8D0130D-47E0-395C-0B6B-F3CDA52EB099}"/>
          </ac:spMkLst>
        </pc:spChg>
        <pc:spChg chg="mod">
          <ac:chgData name="Therese Hammond" userId="9d0f60bb-115b-4f07-a6d8-42cfd71fe2fb" providerId="ADAL" clId="{5A970B4B-6432-452A-A3D3-DD2393ADAABC}" dt="2026-08-04T08:37:17.279" v="3936" actId="255"/>
          <ac:spMkLst>
            <pc:docMk/>
            <pc:sldMk cId="1818326249" sldId="587"/>
            <ac:spMk id="9" creationId="{45EC06CE-86A8-2235-5D1E-D676EB3770EC}"/>
          </ac:spMkLst>
        </pc:spChg>
        <pc:spChg chg="add mod">
          <ac:chgData name="Therese Hammond" userId="9d0f60bb-115b-4f07-a6d8-42cfd71fe2fb" providerId="ADAL" clId="{5A970B4B-6432-452A-A3D3-DD2393ADAABC}" dt="2026-08-04T08:37:02.248" v="3934" actId="20577"/>
          <ac:spMkLst>
            <pc:docMk/>
            <pc:sldMk cId="1818326249" sldId="587"/>
            <ac:spMk id="11" creationId="{7D48A0F1-8CB1-2C66-CA34-8A6D455D71CF}"/>
          </ac:spMkLst>
        </pc:spChg>
        <pc:picChg chg="add mod">
          <ac:chgData name="Therese Hammond" userId="9d0f60bb-115b-4f07-a6d8-42cfd71fe2fb" providerId="ADAL" clId="{5A970B4B-6432-452A-A3D3-DD2393ADAABC}" dt="2026-08-04T08:35:04.530" v="3912" actId="1076"/>
          <ac:picMkLst>
            <pc:docMk/>
            <pc:sldMk cId="1818326249" sldId="587"/>
            <ac:picMk id="6" creationId="{1D68BB42-F02D-4A50-5CFA-0BA20800157F}"/>
          </ac:picMkLst>
        </pc:picChg>
        <pc:picChg chg="add mod">
          <ac:chgData name="Therese Hammond" userId="9d0f60bb-115b-4f07-a6d8-42cfd71fe2fb" providerId="ADAL" clId="{5A970B4B-6432-452A-A3D3-DD2393ADAABC}" dt="2026-08-13T15:50:54.986" v="7344" actId="1076"/>
          <ac:picMkLst>
            <pc:docMk/>
            <pc:sldMk cId="1818326249" sldId="587"/>
            <ac:picMk id="10" creationId="{786DCBF4-D719-D2BA-06E7-48DD09B4E181}"/>
          </ac:picMkLst>
        </pc:picChg>
      </pc:sldChg>
      <pc:sldChg chg="addSp delSp modSp add mod ord">
        <pc:chgData name="Therese Hammond" userId="9d0f60bb-115b-4f07-a6d8-42cfd71fe2fb" providerId="ADAL" clId="{5A970B4B-6432-452A-A3D3-DD2393ADAABC}" dt="2026-08-13T15:32:01.047" v="7209" actId="14100"/>
        <pc:sldMkLst>
          <pc:docMk/>
          <pc:sldMk cId="2260879335" sldId="588"/>
        </pc:sldMkLst>
        <pc:spChg chg="mod">
          <ac:chgData name="Therese Hammond" userId="9d0f60bb-115b-4f07-a6d8-42cfd71fe2fb" providerId="ADAL" clId="{5A970B4B-6432-452A-A3D3-DD2393ADAABC}" dt="2026-08-13T15:32:01.047" v="7209" actId="14100"/>
          <ac:spMkLst>
            <pc:docMk/>
            <pc:sldMk cId="2260879335" sldId="588"/>
            <ac:spMk id="2" creationId="{297FDA67-57D4-8CB3-0C01-DDC311AD86C2}"/>
          </ac:spMkLst>
        </pc:spChg>
        <pc:spChg chg="mod">
          <ac:chgData name="Therese Hammond" userId="9d0f60bb-115b-4f07-a6d8-42cfd71fe2fb" providerId="ADAL" clId="{5A970B4B-6432-452A-A3D3-DD2393ADAABC}" dt="2026-08-13T15:26:04.225" v="7071" actId="20577"/>
          <ac:spMkLst>
            <pc:docMk/>
            <pc:sldMk cId="2260879335" sldId="588"/>
            <ac:spMk id="3" creationId="{D1E1D82A-A370-1075-AF75-FBDAC7C75F2E}"/>
          </ac:spMkLst>
        </pc:spChg>
        <pc:spChg chg="add mod">
          <ac:chgData name="Therese Hammond" userId="9d0f60bb-115b-4f07-a6d8-42cfd71fe2fb" providerId="ADAL" clId="{5A970B4B-6432-452A-A3D3-DD2393ADAABC}" dt="2026-08-13T15:18:35.284" v="6868" actId="20577"/>
          <ac:spMkLst>
            <pc:docMk/>
            <pc:sldMk cId="2260879335" sldId="588"/>
            <ac:spMk id="6" creationId="{D66FF81A-2746-69A8-4048-4176918BB444}"/>
          </ac:spMkLst>
        </pc:spChg>
        <pc:spChg chg="add del mod">
          <ac:chgData name="Therese Hammond" userId="9d0f60bb-115b-4f07-a6d8-42cfd71fe2fb" providerId="ADAL" clId="{5A970B4B-6432-452A-A3D3-DD2393ADAABC}" dt="2026-08-13T14:37:26.155" v="4801"/>
          <ac:spMkLst>
            <pc:docMk/>
            <pc:sldMk cId="2260879335" sldId="588"/>
            <ac:spMk id="17" creationId="{1F0D2025-3345-5A93-CAFF-5ECFAF905D2D}"/>
          </ac:spMkLst>
        </pc:spChg>
        <pc:picChg chg="add mod">
          <ac:chgData name="Therese Hammond" userId="9d0f60bb-115b-4f07-a6d8-42cfd71fe2fb" providerId="ADAL" clId="{5A970B4B-6432-452A-A3D3-DD2393ADAABC}" dt="2026-08-13T15:16:55.254" v="6783" actId="1076"/>
          <ac:picMkLst>
            <pc:docMk/>
            <pc:sldMk cId="2260879335" sldId="588"/>
            <ac:picMk id="5" creationId="{6291E6FA-B094-90A7-1EF8-9197EDA6B0ED}"/>
          </ac:picMkLst>
        </pc:picChg>
        <pc:picChg chg="add del mod">
          <ac:chgData name="Therese Hammond" userId="9d0f60bb-115b-4f07-a6d8-42cfd71fe2fb" providerId="ADAL" clId="{5A970B4B-6432-452A-A3D3-DD2393ADAABC}" dt="2026-08-13T14:37:17.518" v="4797" actId="478"/>
          <ac:picMkLst>
            <pc:docMk/>
            <pc:sldMk cId="2260879335" sldId="588"/>
            <ac:picMk id="8" creationId="{639DCC28-9495-9730-FC42-CEC714CA8394}"/>
          </ac:picMkLst>
        </pc:picChg>
        <pc:picChg chg="add del mod">
          <ac:chgData name="Therese Hammond" userId="9d0f60bb-115b-4f07-a6d8-42cfd71fe2fb" providerId="ADAL" clId="{5A970B4B-6432-452A-A3D3-DD2393ADAABC}" dt="2026-08-13T14:37:16.639" v="4796" actId="478"/>
          <ac:picMkLst>
            <pc:docMk/>
            <pc:sldMk cId="2260879335" sldId="588"/>
            <ac:picMk id="12" creationId="{BA585F3C-D649-5938-FB88-A6B8F8A8FF2E}"/>
          </ac:picMkLst>
        </pc:picChg>
        <pc:picChg chg="add del mod">
          <ac:chgData name="Therese Hammond" userId="9d0f60bb-115b-4f07-a6d8-42cfd71fe2fb" providerId="ADAL" clId="{5A970B4B-6432-452A-A3D3-DD2393ADAABC}" dt="2026-08-13T14:37:14.886" v="4794" actId="478"/>
          <ac:picMkLst>
            <pc:docMk/>
            <pc:sldMk cId="2260879335" sldId="588"/>
            <ac:picMk id="14" creationId="{89D6B042-B2AE-773C-471B-7759F0BC7886}"/>
          </ac:picMkLst>
        </pc:picChg>
        <pc:picChg chg="add del mod">
          <ac:chgData name="Therese Hammond" userId="9d0f60bb-115b-4f07-a6d8-42cfd71fe2fb" providerId="ADAL" clId="{5A970B4B-6432-452A-A3D3-DD2393ADAABC}" dt="2026-08-13T14:37:15.825" v="4795" actId="478"/>
          <ac:picMkLst>
            <pc:docMk/>
            <pc:sldMk cId="2260879335" sldId="588"/>
            <ac:picMk id="16" creationId="{B68496E6-D042-4584-16DB-140CCEF50188}"/>
          </ac:picMkLst>
        </pc:picChg>
      </pc:sldChg>
      <pc:sldChg chg="new del">
        <pc:chgData name="Therese Hammond" userId="9d0f60bb-115b-4f07-a6d8-42cfd71fe2fb" providerId="ADAL" clId="{5A970B4B-6432-452A-A3D3-DD2393ADAABC}" dt="2026-08-13T14:26:34.479" v="4091" actId="680"/>
        <pc:sldMkLst>
          <pc:docMk/>
          <pc:sldMk cId="1338774846" sldId="589"/>
        </pc:sldMkLst>
      </pc:sldChg>
      <pc:sldChg chg="modSp add mod">
        <pc:chgData name="Therese Hammond" userId="9d0f60bb-115b-4f07-a6d8-42cfd71fe2fb" providerId="ADAL" clId="{5A970B4B-6432-452A-A3D3-DD2393ADAABC}" dt="2026-08-13T15:32:16.455" v="7213" actId="20577"/>
        <pc:sldMkLst>
          <pc:docMk/>
          <pc:sldMk cId="4045312816" sldId="589"/>
        </pc:sldMkLst>
        <pc:spChg chg="mod">
          <ac:chgData name="Therese Hammond" userId="9d0f60bb-115b-4f07-a6d8-42cfd71fe2fb" providerId="ADAL" clId="{5A970B4B-6432-452A-A3D3-DD2393ADAABC}" dt="2026-08-13T15:32:16.455" v="7213" actId="20577"/>
          <ac:spMkLst>
            <pc:docMk/>
            <pc:sldMk cId="4045312816" sldId="589"/>
            <ac:spMk id="2" creationId="{7A2ACE17-D030-6EC6-10C5-9EB11C3342C0}"/>
          </ac:spMkLst>
        </pc:spChg>
        <pc:spChg chg="mod">
          <ac:chgData name="Therese Hammond" userId="9d0f60bb-115b-4f07-a6d8-42cfd71fe2fb" providerId="ADAL" clId="{5A970B4B-6432-452A-A3D3-DD2393ADAABC}" dt="2026-08-13T14:51:32.908" v="5573" actId="20577"/>
          <ac:spMkLst>
            <pc:docMk/>
            <pc:sldMk cId="4045312816" sldId="589"/>
            <ac:spMk id="3" creationId="{0744FEDE-23A1-EB4C-D58D-D7D9560AD332}"/>
          </ac:spMkLst>
        </pc:spChg>
      </pc:sldChg>
      <pc:sldChg chg="delSp modSp add mod">
        <pc:chgData name="Therese Hammond" userId="9d0f60bb-115b-4f07-a6d8-42cfd71fe2fb" providerId="ADAL" clId="{5A970B4B-6432-452A-A3D3-DD2393ADAABC}" dt="2026-08-13T15:31:35.628" v="7191" actId="20577"/>
        <pc:sldMkLst>
          <pc:docMk/>
          <pc:sldMk cId="2996059182" sldId="590"/>
        </pc:sldMkLst>
        <pc:spChg chg="mod">
          <ac:chgData name="Therese Hammond" userId="9d0f60bb-115b-4f07-a6d8-42cfd71fe2fb" providerId="ADAL" clId="{5A970B4B-6432-452A-A3D3-DD2393ADAABC}" dt="2026-08-13T15:31:35.628" v="7191" actId="20577"/>
          <ac:spMkLst>
            <pc:docMk/>
            <pc:sldMk cId="2996059182" sldId="590"/>
            <ac:spMk id="2" creationId="{01DFFD02-EE95-3478-CF0D-5551B923688F}"/>
          </ac:spMkLst>
        </pc:spChg>
        <pc:spChg chg="mod">
          <ac:chgData name="Therese Hammond" userId="9d0f60bb-115b-4f07-a6d8-42cfd71fe2fb" providerId="ADAL" clId="{5A970B4B-6432-452A-A3D3-DD2393ADAABC}" dt="2026-08-13T15:31:21.405" v="7189" actId="20577"/>
          <ac:spMkLst>
            <pc:docMk/>
            <pc:sldMk cId="2996059182" sldId="590"/>
            <ac:spMk id="3" creationId="{BE91068C-AF0A-E8A2-D36F-7668BA64DAD7}"/>
          </ac:spMkLst>
        </pc:spChg>
        <pc:spChg chg="del mod">
          <ac:chgData name="Therese Hammond" userId="9d0f60bb-115b-4f07-a6d8-42cfd71fe2fb" providerId="ADAL" clId="{5A970B4B-6432-452A-A3D3-DD2393ADAABC}" dt="2026-08-13T14:37:13.695" v="4793"/>
          <ac:spMkLst>
            <pc:docMk/>
            <pc:sldMk cId="2996059182" sldId="590"/>
            <ac:spMk id="17" creationId="{752721C3-5D1B-649F-4F6C-728A6D15A5CD}"/>
          </ac:spMkLst>
        </pc:spChg>
        <pc:picChg chg="del">
          <ac:chgData name="Therese Hammond" userId="9d0f60bb-115b-4f07-a6d8-42cfd71fe2fb" providerId="ADAL" clId="{5A970B4B-6432-452A-A3D3-DD2393ADAABC}" dt="2026-08-13T14:37:07.675" v="4789" actId="478"/>
          <ac:picMkLst>
            <pc:docMk/>
            <pc:sldMk cId="2996059182" sldId="590"/>
            <ac:picMk id="8" creationId="{3A4994C9-856F-69C0-5CC6-2331EE83D0B2}"/>
          </ac:picMkLst>
        </pc:picChg>
        <pc:picChg chg="del">
          <ac:chgData name="Therese Hammond" userId="9d0f60bb-115b-4f07-a6d8-42cfd71fe2fb" providerId="ADAL" clId="{5A970B4B-6432-452A-A3D3-DD2393ADAABC}" dt="2026-08-13T14:37:06.781" v="4788" actId="478"/>
          <ac:picMkLst>
            <pc:docMk/>
            <pc:sldMk cId="2996059182" sldId="590"/>
            <ac:picMk id="12" creationId="{D636C215-510A-26E5-D93B-87991D22705E}"/>
          </ac:picMkLst>
        </pc:picChg>
        <pc:picChg chg="del">
          <ac:chgData name="Therese Hammond" userId="9d0f60bb-115b-4f07-a6d8-42cfd71fe2fb" providerId="ADAL" clId="{5A970B4B-6432-452A-A3D3-DD2393ADAABC}" dt="2026-08-13T14:37:04.947" v="4786" actId="478"/>
          <ac:picMkLst>
            <pc:docMk/>
            <pc:sldMk cId="2996059182" sldId="590"/>
            <ac:picMk id="14" creationId="{3B9A0F94-5070-2F00-6C08-649A08C8155B}"/>
          </ac:picMkLst>
        </pc:picChg>
        <pc:picChg chg="del">
          <ac:chgData name="Therese Hammond" userId="9d0f60bb-115b-4f07-a6d8-42cfd71fe2fb" providerId="ADAL" clId="{5A970B4B-6432-452A-A3D3-DD2393ADAABC}" dt="2026-08-13T14:37:05.887" v="4787" actId="478"/>
          <ac:picMkLst>
            <pc:docMk/>
            <pc:sldMk cId="2996059182" sldId="590"/>
            <ac:picMk id="16" creationId="{7388525E-C51C-F724-DE4C-DBB8FB36181C}"/>
          </ac:picMkLst>
        </pc:picChg>
      </pc:sldChg>
      <pc:sldChg chg="delSp modSp add mod">
        <pc:chgData name="Therese Hammond" userId="9d0f60bb-115b-4f07-a6d8-42cfd71fe2fb" providerId="ADAL" clId="{5A970B4B-6432-452A-A3D3-DD2393ADAABC}" dt="2026-08-13T15:55:11.338" v="7390" actId="14100"/>
        <pc:sldMkLst>
          <pc:docMk/>
          <pc:sldMk cId="2775677891" sldId="591"/>
        </pc:sldMkLst>
        <pc:spChg chg="mod">
          <ac:chgData name="Therese Hammond" userId="9d0f60bb-115b-4f07-a6d8-42cfd71fe2fb" providerId="ADAL" clId="{5A970B4B-6432-452A-A3D3-DD2393ADAABC}" dt="2026-08-13T14:45:33.558" v="5379" actId="20577"/>
          <ac:spMkLst>
            <pc:docMk/>
            <pc:sldMk cId="2775677891" sldId="591"/>
            <ac:spMk id="2" creationId="{980D7F06-F581-C352-010C-440178739EDE}"/>
          </ac:spMkLst>
        </pc:spChg>
        <pc:spChg chg="mod">
          <ac:chgData name="Therese Hammond" userId="9d0f60bb-115b-4f07-a6d8-42cfd71fe2fb" providerId="ADAL" clId="{5A970B4B-6432-452A-A3D3-DD2393ADAABC}" dt="2026-08-13T15:54:40.892" v="7387" actId="14100"/>
          <ac:spMkLst>
            <pc:docMk/>
            <pc:sldMk cId="2775677891" sldId="591"/>
            <ac:spMk id="12" creationId="{B3F423E3-89B8-398B-27F5-29BB016A2C86}"/>
          </ac:spMkLst>
        </pc:spChg>
        <pc:spChg chg="mod">
          <ac:chgData name="Therese Hammond" userId="9d0f60bb-115b-4f07-a6d8-42cfd71fe2fb" providerId="ADAL" clId="{5A970B4B-6432-452A-A3D3-DD2393ADAABC}" dt="2026-08-13T15:47:28.867" v="7243" actId="1076"/>
          <ac:spMkLst>
            <pc:docMk/>
            <pc:sldMk cId="2775677891" sldId="591"/>
            <ac:spMk id="14" creationId="{9A3F7E39-2A65-2166-4E66-C9A4220082C1}"/>
          </ac:spMkLst>
        </pc:spChg>
        <pc:spChg chg="mod">
          <ac:chgData name="Therese Hammond" userId="9d0f60bb-115b-4f07-a6d8-42cfd71fe2fb" providerId="ADAL" clId="{5A970B4B-6432-452A-A3D3-DD2393ADAABC}" dt="2026-08-13T15:55:11.338" v="7390" actId="14100"/>
          <ac:spMkLst>
            <pc:docMk/>
            <pc:sldMk cId="2775677891" sldId="591"/>
            <ac:spMk id="16" creationId="{86DCBA49-4953-1916-9B3E-D37E05AE9EAE}"/>
          </ac:spMkLst>
        </pc:spChg>
        <pc:picChg chg="mod">
          <ac:chgData name="Therese Hammond" userId="9d0f60bb-115b-4f07-a6d8-42cfd71fe2fb" providerId="ADAL" clId="{5A970B4B-6432-452A-A3D3-DD2393ADAABC}" dt="2026-08-13T15:53:50.229" v="7381" actId="1076"/>
          <ac:picMkLst>
            <pc:docMk/>
            <pc:sldMk cId="2775677891" sldId="591"/>
            <ac:picMk id="6" creationId="{EC48E472-7206-1C14-BF43-66971554575A}"/>
          </ac:picMkLst>
        </pc:picChg>
        <pc:picChg chg="del mod">
          <ac:chgData name="Therese Hammond" userId="9d0f60bb-115b-4f07-a6d8-42cfd71fe2fb" providerId="ADAL" clId="{5A970B4B-6432-452A-A3D3-DD2393ADAABC}" dt="2026-08-13T14:41:14.969" v="5013" actId="478"/>
          <ac:picMkLst>
            <pc:docMk/>
            <pc:sldMk cId="2775677891" sldId="591"/>
            <ac:picMk id="13" creationId="{0C248831-5659-2E26-6B0F-C9CF824CD756}"/>
          </ac:picMkLst>
        </pc:picChg>
        <pc:picChg chg="mod">
          <ac:chgData name="Therese Hammond" userId="9d0f60bb-115b-4f07-a6d8-42cfd71fe2fb" providerId="ADAL" clId="{5A970B4B-6432-452A-A3D3-DD2393ADAABC}" dt="2026-08-13T15:53:52.713" v="7382" actId="1076"/>
          <ac:picMkLst>
            <pc:docMk/>
            <pc:sldMk cId="2775677891" sldId="591"/>
            <ac:picMk id="15" creationId="{E7E2220B-6026-F178-4BDD-6B839B0ADB47}"/>
          </ac:picMkLst>
        </pc:picChg>
      </pc:sldChg>
      <pc:sldChg chg="addSp delSp modSp add mod ord">
        <pc:chgData name="Therese Hammond" userId="9d0f60bb-115b-4f07-a6d8-42cfd71fe2fb" providerId="ADAL" clId="{5A970B4B-6432-452A-A3D3-DD2393ADAABC}" dt="2026-08-13T15:53:29.750" v="7380" actId="20577"/>
        <pc:sldMkLst>
          <pc:docMk/>
          <pc:sldMk cId="2079326636" sldId="592"/>
        </pc:sldMkLst>
        <pc:spChg chg="mod">
          <ac:chgData name="Therese Hammond" userId="9d0f60bb-115b-4f07-a6d8-42cfd71fe2fb" providerId="ADAL" clId="{5A970B4B-6432-452A-A3D3-DD2393ADAABC}" dt="2026-08-13T14:57:47.409" v="6061" actId="14100"/>
          <ac:spMkLst>
            <pc:docMk/>
            <pc:sldMk cId="2079326636" sldId="592"/>
            <ac:spMk id="2" creationId="{584510B5-CC65-2EC8-BE49-B14A067ACC40}"/>
          </ac:spMkLst>
        </pc:spChg>
        <pc:spChg chg="add del">
          <ac:chgData name="Therese Hammond" userId="9d0f60bb-115b-4f07-a6d8-42cfd71fe2fb" providerId="ADAL" clId="{5A970B4B-6432-452A-A3D3-DD2393ADAABC}" dt="2026-08-13T15:02:13.902" v="6451" actId="22"/>
          <ac:spMkLst>
            <pc:docMk/>
            <pc:sldMk cId="2079326636" sldId="592"/>
            <ac:spMk id="5" creationId="{1800518E-9893-EC92-527E-0F0A1BF0DD1D}"/>
          </ac:spMkLst>
        </pc:spChg>
        <pc:spChg chg="mod">
          <ac:chgData name="Therese Hammond" userId="9d0f60bb-115b-4f07-a6d8-42cfd71fe2fb" providerId="ADAL" clId="{5A970B4B-6432-452A-A3D3-DD2393ADAABC}" dt="2026-08-13T15:53:07.747" v="7379" actId="20577"/>
          <ac:spMkLst>
            <pc:docMk/>
            <pc:sldMk cId="2079326636" sldId="592"/>
            <ac:spMk id="6" creationId="{6AA2466B-C796-28DC-EF6C-BCF1A9D6BD02}"/>
          </ac:spMkLst>
        </pc:spChg>
        <pc:spChg chg="add mod">
          <ac:chgData name="Therese Hammond" userId="9d0f60bb-115b-4f07-a6d8-42cfd71fe2fb" providerId="ADAL" clId="{5A970B4B-6432-452A-A3D3-DD2393ADAABC}" dt="2026-08-13T15:53:29.750" v="7380" actId="20577"/>
          <ac:spMkLst>
            <pc:docMk/>
            <pc:sldMk cId="2079326636" sldId="592"/>
            <ac:spMk id="7" creationId="{7536AAD9-566B-912C-B417-086F5F34334A}"/>
          </ac:spMkLst>
        </pc:spChg>
        <pc:picChg chg="del">
          <ac:chgData name="Therese Hammond" userId="9d0f60bb-115b-4f07-a6d8-42cfd71fe2fb" providerId="ADAL" clId="{5A970B4B-6432-452A-A3D3-DD2393ADAABC}" dt="2026-08-13T14:57:09.874" v="6003" actId="478"/>
          <ac:picMkLst>
            <pc:docMk/>
            <pc:sldMk cId="2079326636" sldId="592"/>
            <ac:picMk id="3" creationId="{433E5ADE-FB01-59A7-927E-26BD1AECDF0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39EEDF-DB89-4EC6-A260-EF2222A52655}" type="datetimeFigureOut">
              <a:rPr lang="en-GB" smtClean="0"/>
              <a:t>03/09/2026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73B054-AB4E-4273-8B86-AB88B9C393C6}" type="slidenum">
              <a:rPr lang="en-GB" smtClean="0"/>
              <a:t>‹#›</a:t>
            </a:fld>
            <a:endParaRPr lang="en-GB"/>
          </a:p>
        </p:txBody>
      </p:sp>
    </p:spTree>
    <p:extLst>
      <p:ext uri="{BB962C8B-B14F-4D97-AF65-F5344CB8AC3E}">
        <p14:creationId xmlns:p14="http://schemas.microsoft.com/office/powerpoint/2010/main" val="27098782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57602B0-FD2B-4A07-B86B-10A2332AB655}" type="slidenum">
              <a:rPr lang="en-GB" smtClean="0"/>
              <a:t>1</a:t>
            </a:fld>
            <a:endParaRPr lang="en-GB"/>
          </a:p>
        </p:txBody>
      </p:sp>
    </p:spTree>
    <p:extLst>
      <p:ext uri="{BB962C8B-B14F-4D97-AF65-F5344CB8AC3E}">
        <p14:creationId xmlns:p14="http://schemas.microsoft.com/office/powerpoint/2010/main" val="952725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FAAA95-3270-69DA-4664-12D593F445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FD8877-8672-8788-24BF-54FEA919CC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D906DC-BEFB-38CD-F63F-3CB1D310833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E622BC1-79A3-06C9-533F-8297BB24C0FA}"/>
              </a:ext>
            </a:extLst>
          </p:cNvPr>
          <p:cNvSpPr>
            <a:spLocks noGrp="1"/>
          </p:cNvSpPr>
          <p:nvPr>
            <p:ph type="sldNum" sz="quarter" idx="5"/>
          </p:nvPr>
        </p:nvSpPr>
        <p:spPr/>
        <p:txBody>
          <a:bodyPr/>
          <a:lstStyle/>
          <a:p>
            <a:fld id="{857602B0-FD2B-4A07-B86B-10A2332AB655}" type="slidenum">
              <a:rPr lang="en-GB" smtClean="0"/>
              <a:t>2</a:t>
            </a:fld>
            <a:endParaRPr lang="en-GB"/>
          </a:p>
        </p:txBody>
      </p:sp>
    </p:spTree>
    <p:extLst>
      <p:ext uri="{BB962C8B-B14F-4D97-AF65-F5344CB8AC3E}">
        <p14:creationId xmlns:p14="http://schemas.microsoft.com/office/powerpoint/2010/main" val="30730857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DB0B3-8E79-6C81-48AD-CCDED72A7B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7F6384-64FB-8B88-B492-E1CD415C8E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8EE15E-3B70-6086-E5FD-3A0EACE795C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13F1DAC-9709-D07D-21D5-FF508CDDE260}"/>
              </a:ext>
            </a:extLst>
          </p:cNvPr>
          <p:cNvSpPr>
            <a:spLocks noGrp="1"/>
          </p:cNvSpPr>
          <p:nvPr>
            <p:ph type="sldNum" sz="quarter" idx="5"/>
          </p:nvPr>
        </p:nvSpPr>
        <p:spPr/>
        <p:txBody>
          <a:bodyPr/>
          <a:lstStyle/>
          <a:p>
            <a:fld id="{857602B0-FD2B-4A07-B86B-10A2332AB655}" type="slidenum">
              <a:rPr lang="en-GB" smtClean="0"/>
              <a:t>3</a:t>
            </a:fld>
            <a:endParaRPr lang="en-GB"/>
          </a:p>
        </p:txBody>
      </p:sp>
    </p:spTree>
    <p:extLst>
      <p:ext uri="{BB962C8B-B14F-4D97-AF65-F5344CB8AC3E}">
        <p14:creationId xmlns:p14="http://schemas.microsoft.com/office/powerpoint/2010/main" val="33438447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7B02B9-522D-A748-B24A-DA899F7231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BC6228-EF4D-DD58-F368-58D7CABB16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13A476-BBD5-72F7-355B-AB90BCE3BAD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5211A5C-8FAA-4DA5-C64F-8ED68A1E7877}"/>
              </a:ext>
            </a:extLst>
          </p:cNvPr>
          <p:cNvSpPr>
            <a:spLocks noGrp="1"/>
          </p:cNvSpPr>
          <p:nvPr>
            <p:ph type="sldNum" sz="quarter" idx="5"/>
          </p:nvPr>
        </p:nvSpPr>
        <p:spPr/>
        <p:txBody>
          <a:bodyPr/>
          <a:lstStyle/>
          <a:p>
            <a:fld id="{857602B0-FD2B-4A07-B86B-10A2332AB655}" type="slidenum">
              <a:rPr lang="en-GB" smtClean="0"/>
              <a:t>4</a:t>
            </a:fld>
            <a:endParaRPr lang="en-GB"/>
          </a:p>
        </p:txBody>
      </p:sp>
    </p:spTree>
    <p:extLst>
      <p:ext uri="{BB962C8B-B14F-4D97-AF65-F5344CB8AC3E}">
        <p14:creationId xmlns:p14="http://schemas.microsoft.com/office/powerpoint/2010/main" val="677682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42C751-D59F-3D49-E5C8-2ABA1CDFC1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9FB5BC-6F34-907D-BAED-7A02D3EB90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8CD143-E30D-7C50-D92A-76B2990EE9D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EE8DB89-B9EC-4B3A-7DC1-18F3A5FC716E}"/>
              </a:ext>
            </a:extLst>
          </p:cNvPr>
          <p:cNvSpPr>
            <a:spLocks noGrp="1"/>
          </p:cNvSpPr>
          <p:nvPr>
            <p:ph type="sldNum" sz="quarter" idx="5"/>
          </p:nvPr>
        </p:nvSpPr>
        <p:spPr/>
        <p:txBody>
          <a:bodyPr/>
          <a:lstStyle/>
          <a:p>
            <a:fld id="{857602B0-FD2B-4A07-B86B-10A2332AB655}" type="slidenum">
              <a:rPr lang="en-GB" smtClean="0"/>
              <a:t>5</a:t>
            </a:fld>
            <a:endParaRPr lang="en-GB"/>
          </a:p>
        </p:txBody>
      </p:sp>
    </p:spTree>
    <p:extLst>
      <p:ext uri="{BB962C8B-B14F-4D97-AF65-F5344CB8AC3E}">
        <p14:creationId xmlns:p14="http://schemas.microsoft.com/office/powerpoint/2010/main" val="7822650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4D0336-072E-54C5-CB31-620A1A7034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88A3AE-E27F-1D33-E0E3-AB8F37BD92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B358AF-5BD2-2C4A-EA87-1E3C208E84A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9F7369D-35C7-8B04-622C-BAAE1371FD54}"/>
              </a:ext>
            </a:extLst>
          </p:cNvPr>
          <p:cNvSpPr>
            <a:spLocks noGrp="1"/>
          </p:cNvSpPr>
          <p:nvPr>
            <p:ph type="sldNum" sz="quarter" idx="5"/>
          </p:nvPr>
        </p:nvSpPr>
        <p:spPr/>
        <p:txBody>
          <a:bodyPr/>
          <a:lstStyle/>
          <a:p>
            <a:fld id="{857602B0-FD2B-4A07-B86B-10A2332AB655}" type="slidenum">
              <a:rPr lang="en-GB" smtClean="0"/>
              <a:t>6</a:t>
            </a:fld>
            <a:endParaRPr lang="en-GB"/>
          </a:p>
        </p:txBody>
      </p:sp>
    </p:spTree>
    <p:extLst>
      <p:ext uri="{BB962C8B-B14F-4D97-AF65-F5344CB8AC3E}">
        <p14:creationId xmlns:p14="http://schemas.microsoft.com/office/powerpoint/2010/main" val="34586661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295063-C8B5-1F12-AD27-15B871A20B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A86961-7BEE-21C7-7CF6-619EFF46C1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C08C06-0B08-1251-818B-11EB749AB93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C741BA1-C871-71DB-0090-B06CBF594630}"/>
              </a:ext>
            </a:extLst>
          </p:cNvPr>
          <p:cNvSpPr>
            <a:spLocks noGrp="1"/>
          </p:cNvSpPr>
          <p:nvPr>
            <p:ph type="sldNum" sz="quarter" idx="5"/>
          </p:nvPr>
        </p:nvSpPr>
        <p:spPr/>
        <p:txBody>
          <a:bodyPr/>
          <a:lstStyle/>
          <a:p>
            <a:fld id="{857602B0-FD2B-4A07-B86B-10A2332AB655}" type="slidenum">
              <a:rPr lang="en-GB" smtClean="0"/>
              <a:t>7</a:t>
            </a:fld>
            <a:endParaRPr lang="en-GB"/>
          </a:p>
        </p:txBody>
      </p:sp>
    </p:spTree>
    <p:extLst>
      <p:ext uri="{BB962C8B-B14F-4D97-AF65-F5344CB8AC3E}">
        <p14:creationId xmlns:p14="http://schemas.microsoft.com/office/powerpoint/2010/main" val="15692002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5946FA-C2FE-474C-7C56-A3F32078B7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887952-B7AF-59A5-BC96-C9EDECDD8E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43BC8D-EDB0-9CEB-DB38-C3DABF1A8D4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ACC7CDB-A7DE-7887-1090-125D7CDBABF5}"/>
              </a:ext>
            </a:extLst>
          </p:cNvPr>
          <p:cNvSpPr>
            <a:spLocks noGrp="1"/>
          </p:cNvSpPr>
          <p:nvPr>
            <p:ph type="sldNum" sz="quarter" idx="5"/>
          </p:nvPr>
        </p:nvSpPr>
        <p:spPr/>
        <p:txBody>
          <a:bodyPr/>
          <a:lstStyle/>
          <a:p>
            <a:fld id="{857602B0-FD2B-4A07-B86B-10A2332AB655}" type="slidenum">
              <a:rPr lang="en-GB" smtClean="0"/>
              <a:t>8</a:t>
            </a:fld>
            <a:endParaRPr lang="en-GB"/>
          </a:p>
        </p:txBody>
      </p:sp>
    </p:spTree>
    <p:extLst>
      <p:ext uri="{BB962C8B-B14F-4D97-AF65-F5344CB8AC3E}">
        <p14:creationId xmlns:p14="http://schemas.microsoft.com/office/powerpoint/2010/main" val="26511177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3E67ED-F0B1-0657-1FC8-1887306436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2D888F-AFAA-B7D5-4873-43A38AC0FA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0053C4-A389-AD52-63B9-373CC1B51AC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0F01E17-3210-7552-3396-9BE82B1C8B6A}"/>
              </a:ext>
            </a:extLst>
          </p:cNvPr>
          <p:cNvSpPr>
            <a:spLocks noGrp="1"/>
          </p:cNvSpPr>
          <p:nvPr>
            <p:ph type="sldNum" sz="quarter" idx="5"/>
          </p:nvPr>
        </p:nvSpPr>
        <p:spPr/>
        <p:txBody>
          <a:bodyPr/>
          <a:lstStyle/>
          <a:p>
            <a:fld id="{857602B0-FD2B-4A07-B86B-10A2332AB655}" type="slidenum">
              <a:rPr lang="en-GB" smtClean="0"/>
              <a:t>9</a:t>
            </a:fld>
            <a:endParaRPr lang="en-GB"/>
          </a:p>
        </p:txBody>
      </p:sp>
    </p:spTree>
    <p:extLst>
      <p:ext uri="{BB962C8B-B14F-4D97-AF65-F5344CB8AC3E}">
        <p14:creationId xmlns:p14="http://schemas.microsoft.com/office/powerpoint/2010/main" val="9461010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31C05-6C4A-F4B7-49B0-45C4EA5B8C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67EEAD-9D2B-6DD4-5275-EC1DD5785D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0BDA68-B57A-25F5-1321-B9E4B7FC876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7FC871C-F912-977C-9DE3-FB2B13AD0326}"/>
              </a:ext>
            </a:extLst>
          </p:cNvPr>
          <p:cNvSpPr>
            <a:spLocks noGrp="1"/>
          </p:cNvSpPr>
          <p:nvPr>
            <p:ph type="sldNum" sz="quarter" idx="5"/>
          </p:nvPr>
        </p:nvSpPr>
        <p:spPr/>
        <p:txBody>
          <a:bodyPr/>
          <a:lstStyle/>
          <a:p>
            <a:fld id="{857602B0-FD2B-4A07-B86B-10A2332AB655}" type="slidenum">
              <a:rPr lang="en-GB" smtClean="0"/>
              <a:t>10</a:t>
            </a:fld>
            <a:endParaRPr lang="en-GB"/>
          </a:p>
        </p:txBody>
      </p:sp>
    </p:spTree>
    <p:extLst>
      <p:ext uri="{BB962C8B-B14F-4D97-AF65-F5344CB8AC3E}">
        <p14:creationId xmlns:p14="http://schemas.microsoft.com/office/powerpoint/2010/main" val="32676449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FEE58C-B4C2-87AB-D729-479857DE06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16B184-D178-8F51-13C7-DD7A303156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895DB2-2B39-FC7D-ABDE-D66170D7D66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9EB8942-8A28-2693-2288-28CBC28847EA}"/>
              </a:ext>
            </a:extLst>
          </p:cNvPr>
          <p:cNvSpPr>
            <a:spLocks noGrp="1"/>
          </p:cNvSpPr>
          <p:nvPr>
            <p:ph type="sldNum" sz="quarter" idx="5"/>
          </p:nvPr>
        </p:nvSpPr>
        <p:spPr/>
        <p:txBody>
          <a:bodyPr/>
          <a:lstStyle/>
          <a:p>
            <a:fld id="{857602B0-FD2B-4A07-B86B-10A2332AB655}" type="slidenum">
              <a:rPr lang="en-GB" smtClean="0"/>
              <a:t>11</a:t>
            </a:fld>
            <a:endParaRPr lang="en-GB"/>
          </a:p>
        </p:txBody>
      </p:sp>
    </p:spTree>
    <p:extLst>
      <p:ext uri="{BB962C8B-B14F-4D97-AF65-F5344CB8AC3E}">
        <p14:creationId xmlns:p14="http://schemas.microsoft.com/office/powerpoint/2010/main" val="10494159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62DA8-7F9A-645D-8105-E00B0EB8828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68404CB-0319-33C9-CA7B-99576E9B8A8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0EE7C27-EACE-FE40-E201-035A84F79FAD}"/>
              </a:ext>
            </a:extLst>
          </p:cNvPr>
          <p:cNvSpPr>
            <a:spLocks noGrp="1"/>
          </p:cNvSpPr>
          <p:nvPr>
            <p:ph type="dt" sz="half" idx="10"/>
          </p:nvPr>
        </p:nvSpPr>
        <p:spPr/>
        <p:txBody>
          <a:bodyPr/>
          <a:lstStyle/>
          <a:p>
            <a:fld id="{5B5B7081-3C7C-4910-904D-57A477E5758F}" type="datetimeFigureOut">
              <a:rPr lang="en-GB" smtClean="0"/>
              <a:t>03/09/2026</a:t>
            </a:fld>
            <a:endParaRPr lang="en-GB"/>
          </a:p>
        </p:txBody>
      </p:sp>
      <p:sp>
        <p:nvSpPr>
          <p:cNvPr id="5" name="Footer Placeholder 4">
            <a:extLst>
              <a:ext uri="{FF2B5EF4-FFF2-40B4-BE49-F238E27FC236}">
                <a16:creationId xmlns:a16="http://schemas.microsoft.com/office/drawing/2014/main" id="{DBB023C0-A8CF-C7F0-7637-CEAE0E1AE3F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35B81D1-D1AF-8E62-3BB2-8CA1ACD0B6DB}"/>
              </a:ext>
            </a:extLst>
          </p:cNvPr>
          <p:cNvSpPr>
            <a:spLocks noGrp="1"/>
          </p:cNvSpPr>
          <p:nvPr>
            <p:ph type="sldNum" sz="quarter" idx="12"/>
          </p:nvPr>
        </p:nvSpPr>
        <p:spPr/>
        <p:txBody>
          <a:bodyPr/>
          <a:lstStyle/>
          <a:p>
            <a:fld id="{32E9A1D7-20A7-47BF-9472-7578FEEDCBAA}" type="slidenum">
              <a:rPr lang="en-GB" smtClean="0"/>
              <a:t>‹#›</a:t>
            </a:fld>
            <a:endParaRPr lang="en-GB"/>
          </a:p>
        </p:txBody>
      </p:sp>
    </p:spTree>
    <p:extLst>
      <p:ext uri="{BB962C8B-B14F-4D97-AF65-F5344CB8AC3E}">
        <p14:creationId xmlns:p14="http://schemas.microsoft.com/office/powerpoint/2010/main" val="294842651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FCF7B-BE3F-68E3-38D0-AEA921E5F32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FCDB5B5-FB4A-9E78-87B5-F4E34ED6824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3073CED-2824-DF35-C944-E02BA33336F2}"/>
              </a:ext>
            </a:extLst>
          </p:cNvPr>
          <p:cNvSpPr>
            <a:spLocks noGrp="1"/>
          </p:cNvSpPr>
          <p:nvPr>
            <p:ph type="dt" sz="half" idx="10"/>
          </p:nvPr>
        </p:nvSpPr>
        <p:spPr/>
        <p:txBody>
          <a:bodyPr/>
          <a:lstStyle/>
          <a:p>
            <a:fld id="{5B5B7081-3C7C-4910-904D-57A477E5758F}" type="datetimeFigureOut">
              <a:rPr lang="en-GB" smtClean="0"/>
              <a:t>03/09/2026</a:t>
            </a:fld>
            <a:endParaRPr lang="en-GB"/>
          </a:p>
        </p:txBody>
      </p:sp>
      <p:sp>
        <p:nvSpPr>
          <p:cNvPr id="5" name="Footer Placeholder 4">
            <a:extLst>
              <a:ext uri="{FF2B5EF4-FFF2-40B4-BE49-F238E27FC236}">
                <a16:creationId xmlns:a16="http://schemas.microsoft.com/office/drawing/2014/main" id="{8D6018B7-913F-FBFE-3D0D-E7DD283892C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F292B33-0E79-3FEF-014F-897DDEEFB77F}"/>
              </a:ext>
            </a:extLst>
          </p:cNvPr>
          <p:cNvSpPr>
            <a:spLocks noGrp="1"/>
          </p:cNvSpPr>
          <p:nvPr>
            <p:ph type="sldNum" sz="quarter" idx="12"/>
          </p:nvPr>
        </p:nvSpPr>
        <p:spPr/>
        <p:txBody>
          <a:bodyPr/>
          <a:lstStyle/>
          <a:p>
            <a:fld id="{32E9A1D7-20A7-47BF-9472-7578FEEDCBAA}" type="slidenum">
              <a:rPr lang="en-GB" smtClean="0"/>
              <a:t>‹#›</a:t>
            </a:fld>
            <a:endParaRPr lang="en-GB"/>
          </a:p>
        </p:txBody>
      </p:sp>
    </p:spTree>
    <p:extLst>
      <p:ext uri="{BB962C8B-B14F-4D97-AF65-F5344CB8AC3E}">
        <p14:creationId xmlns:p14="http://schemas.microsoft.com/office/powerpoint/2010/main" val="371681264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C4EF7-57D2-B8E0-9184-5925C02089A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F1E2E84-71F0-381D-9C26-F8F0B0D02B7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8007D1F-2A1B-31CE-E856-8830341E9120}"/>
              </a:ext>
            </a:extLst>
          </p:cNvPr>
          <p:cNvSpPr>
            <a:spLocks noGrp="1"/>
          </p:cNvSpPr>
          <p:nvPr>
            <p:ph type="dt" sz="half" idx="10"/>
          </p:nvPr>
        </p:nvSpPr>
        <p:spPr/>
        <p:txBody>
          <a:bodyPr/>
          <a:lstStyle/>
          <a:p>
            <a:fld id="{5B5B7081-3C7C-4910-904D-57A477E5758F}" type="datetimeFigureOut">
              <a:rPr lang="en-GB" smtClean="0"/>
              <a:t>03/09/2026</a:t>
            </a:fld>
            <a:endParaRPr lang="en-GB"/>
          </a:p>
        </p:txBody>
      </p:sp>
      <p:sp>
        <p:nvSpPr>
          <p:cNvPr id="5" name="Footer Placeholder 4">
            <a:extLst>
              <a:ext uri="{FF2B5EF4-FFF2-40B4-BE49-F238E27FC236}">
                <a16:creationId xmlns:a16="http://schemas.microsoft.com/office/drawing/2014/main" id="{790408B0-A813-0BAB-4853-C31B2169CE1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0821DA9-C561-23A6-9A61-5909B4A5D4D8}"/>
              </a:ext>
            </a:extLst>
          </p:cNvPr>
          <p:cNvSpPr>
            <a:spLocks noGrp="1"/>
          </p:cNvSpPr>
          <p:nvPr>
            <p:ph type="sldNum" sz="quarter" idx="12"/>
          </p:nvPr>
        </p:nvSpPr>
        <p:spPr/>
        <p:txBody>
          <a:bodyPr/>
          <a:lstStyle/>
          <a:p>
            <a:fld id="{32E9A1D7-20A7-47BF-9472-7578FEEDCBAA}" type="slidenum">
              <a:rPr lang="en-GB" smtClean="0"/>
              <a:t>‹#›</a:t>
            </a:fld>
            <a:endParaRPr lang="en-GB"/>
          </a:p>
        </p:txBody>
      </p:sp>
    </p:spTree>
    <p:extLst>
      <p:ext uri="{BB962C8B-B14F-4D97-AF65-F5344CB8AC3E}">
        <p14:creationId xmlns:p14="http://schemas.microsoft.com/office/powerpoint/2010/main" val="406768350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802A1-21D6-A67F-D098-4371FD24DEE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A43B428-5360-617E-92A0-7B347B42600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C3BBF41-16AE-E661-0DAF-83E3D4B02B2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06A3032-4E40-7DBA-577B-C6B3403385AF}"/>
              </a:ext>
            </a:extLst>
          </p:cNvPr>
          <p:cNvSpPr>
            <a:spLocks noGrp="1"/>
          </p:cNvSpPr>
          <p:nvPr>
            <p:ph type="dt" sz="half" idx="10"/>
          </p:nvPr>
        </p:nvSpPr>
        <p:spPr/>
        <p:txBody>
          <a:bodyPr/>
          <a:lstStyle/>
          <a:p>
            <a:fld id="{5B5B7081-3C7C-4910-904D-57A477E5758F}" type="datetimeFigureOut">
              <a:rPr lang="en-GB" smtClean="0"/>
              <a:t>03/09/2026</a:t>
            </a:fld>
            <a:endParaRPr lang="en-GB"/>
          </a:p>
        </p:txBody>
      </p:sp>
      <p:sp>
        <p:nvSpPr>
          <p:cNvPr id="6" name="Footer Placeholder 5">
            <a:extLst>
              <a:ext uri="{FF2B5EF4-FFF2-40B4-BE49-F238E27FC236}">
                <a16:creationId xmlns:a16="http://schemas.microsoft.com/office/drawing/2014/main" id="{9A2F851D-6CC7-72EC-2B5B-E829047C23B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DAA646C-D48D-77F8-652C-9B3A2E625CF6}"/>
              </a:ext>
            </a:extLst>
          </p:cNvPr>
          <p:cNvSpPr>
            <a:spLocks noGrp="1"/>
          </p:cNvSpPr>
          <p:nvPr>
            <p:ph type="sldNum" sz="quarter" idx="12"/>
          </p:nvPr>
        </p:nvSpPr>
        <p:spPr/>
        <p:txBody>
          <a:bodyPr/>
          <a:lstStyle/>
          <a:p>
            <a:fld id="{32E9A1D7-20A7-47BF-9472-7578FEEDCBAA}" type="slidenum">
              <a:rPr lang="en-GB" smtClean="0"/>
              <a:t>‹#›</a:t>
            </a:fld>
            <a:endParaRPr lang="en-GB"/>
          </a:p>
        </p:txBody>
      </p:sp>
    </p:spTree>
    <p:extLst>
      <p:ext uri="{BB962C8B-B14F-4D97-AF65-F5344CB8AC3E}">
        <p14:creationId xmlns:p14="http://schemas.microsoft.com/office/powerpoint/2010/main" val="405499727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798FA-B95D-4B51-6E3E-3DB2786DF87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25A34C4-AD37-4127-AF43-02E3CBFAB43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0EDDB71-70C4-5743-FDFF-95F5A8D06EB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F8502C6-A664-B8A6-A708-4926101A1E2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1C5C083-1018-684D-D731-3921BA837C3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23B4C7D-24C0-F8D6-AE6E-E25004D3CD41}"/>
              </a:ext>
            </a:extLst>
          </p:cNvPr>
          <p:cNvSpPr>
            <a:spLocks noGrp="1"/>
          </p:cNvSpPr>
          <p:nvPr>
            <p:ph type="dt" sz="half" idx="10"/>
          </p:nvPr>
        </p:nvSpPr>
        <p:spPr/>
        <p:txBody>
          <a:bodyPr/>
          <a:lstStyle/>
          <a:p>
            <a:fld id="{5B5B7081-3C7C-4910-904D-57A477E5758F}" type="datetimeFigureOut">
              <a:rPr lang="en-GB" smtClean="0"/>
              <a:t>03/09/2026</a:t>
            </a:fld>
            <a:endParaRPr lang="en-GB"/>
          </a:p>
        </p:txBody>
      </p:sp>
      <p:sp>
        <p:nvSpPr>
          <p:cNvPr id="8" name="Footer Placeholder 7">
            <a:extLst>
              <a:ext uri="{FF2B5EF4-FFF2-40B4-BE49-F238E27FC236}">
                <a16:creationId xmlns:a16="http://schemas.microsoft.com/office/drawing/2014/main" id="{CA7F3A80-68EA-9B26-871A-52D2A5B17DE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D82D796-DCE1-65A2-1DC4-1CAACC3D94DF}"/>
              </a:ext>
            </a:extLst>
          </p:cNvPr>
          <p:cNvSpPr>
            <a:spLocks noGrp="1"/>
          </p:cNvSpPr>
          <p:nvPr>
            <p:ph type="sldNum" sz="quarter" idx="12"/>
          </p:nvPr>
        </p:nvSpPr>
        <p:spPr/>
        <p:txBody>
          <a:bodyPr/>
          <a:lstStyle/>
          <a:p>
            <a:fld id="{32E9A1D7-20A7-47BF-9472-7578FEEDCBAA}" type="slidenum">
              <a:rPr lang="en-GB" smtClean="0"/>
              <a:t>‹#›</a:t>
            </a:fld>
            <a:endParaRPr lang="en-GB"/>
          </a:p>
        </p:txBody>
      </p:sp>
    </p:spTree>
    <p:extLst>
      <p:ext uri="{BB962C8B-B14F-4D97-AF65-F5344CB8AC3E}">
        <p14:creationId xmlns:p14="http://schemas.microsoft.com/office/powerpoint/2010/main" val="335445467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129DE-96FA-D14A-0D02-E81388A7549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A45A654-802B-5254-1D26-A02D720F9988}"/>
              </a:ext>
            </a:extLst>
          </p:cNvPr>
          <p:cNvSpPr>
            <a:spLocks noGrp="1"/>
          </p:cNvSpPr>
          <p:nvPr>
            <p:ph type="dt" sz="half" idx="10"/>
          </p:nvPr>
        </p:nvSpPr>
        <p:spPr/>
        <p:txBody>
          <a:bodyPr/>
          <a:lstStyle/>
          <a:p>
            <a:fld id="{5B5B7081-3C7C-4910-904D-57A477E5758F}" type="datetimeFigureOut">
              <a:rPr lang="en-GB" smtClean="0"/>
              <a:t>03/09/2026</a:t>
            </a:fld>
            <a:endParaRPr lang="en-GB"/>
          </a:p>
        </p:txBody>
      </p:sp>
      <p:sp>
        <p:nvSpPr>
          <p:cNvPr id="4" name="Footer Placeholder 3">
            <a:extLst>
              <a:ext uri="{FF2B5EF4-FFF2-40B4-BE49-F238E27FC236}">
                <a16:creationId xmlns:a16="http://schemas.microsoft.com/office/drawing/2014/main" id="{76D8CB91-23AE-AD46-00A2-6EAAFC1BA2B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6B61737-5A36-CF73-CAAA-8A4F4463C303}"/>
              </a:ext>
            </a:extLst>
          </p:cNvPr>
          <p:cNvSpPr>
            <a:spLocks noGrp="1"/>
          </p:cNvSpPr>
          <p:nvPr>
            <p:ph type="sldNum" sz="quarter" idx="12"/>
          </p:nvPr>
        </p:nvSpPr>
        <p:spPr/>
        <p:txBody>
          <a:bodyPr/>
          <a:lstStyle/>
          <a:p>
            <a:fld id="{32E9A1D7-20A7-47BF-9472-7578FEEDCBAA}" type="slidenum">
              <a:rPr lang="en-GB" smtClean="0"/>
              <a:t>‹#›</a:t>
            </a:fld>
            <a:endParaRPr lang="en-GB"/>
          </a:p>
        </p:txBody>
      </p:sp>
    </p:spTree>
    <p:extLst>
      <p:ext uri="{BB962C8B-B14F-4D97-AF65-F5344CB8AC3E}">
        <p14:creationId xmlns:p14="http://schemas.microsoft.com/office/powerpoint/2010/main" val="310818039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B9051B5-63DD-C072-CE89-AD899902D26C}"/>
              </a:ext>
            </a:extLst>
          </p:cNvPr>
          <p:cNvSpPr>
            <a:spLocks noGrp="1"/>
          </p:cNvSpPr>
          <p:nvPr>
            <p:ph type="dt" sz="half" idx="10"/>
          </p:nvPr>
        </p:nvSpPr>
        <p:spPr/>
        <p:txBody>
          <a:bodyPr/>
          <a:lstStyle/>
          <a:p>
            <a:fld id="{5B5B7081-3C7C-4910-904D-57A477E5758F}" type="datetimeFigureOut">
              <a:rPr lang="en-GB" smtClean="0"/>
              <a:t>03/09/2026</a:t>
            </a:fld>
            <a:endParaRPr lang="en-GB"/>
          </a:p>
        </p:txBody>
      </p:sp>
      <p:sp>
        <p:nvSpPr>
          <p:cNvPr id="3" name="Footer Placeholder 2">
            <a:extLst>
              <a:ext uri="{FF2B5EF4-FFF2-40B4-BE49-F238E27FC236}">
                <a16:creationId xmlns:a16="http://schemas.microsoft.com/office/drawing/2014/main" id="{27074F74-F65D-9640-FFBB-1073511B3B9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76200F7-19D1-D90D-383E-0553C7AED512}"/>
              </a:ext>
            </a:extLst>
          </p:cNvPr>
          <p:cNvSpPr>
            <a:spLocks noGrp="1"/>
          </p:cNvSpPr>
          <p:nvPr>
            <p:ph type="sldNum" sz="quarter" idx="12"/>
          </p:nvPr>
        </p:nvSpPr>
        <p:spPr/>
        <p:txBody>
          <a:bodyPr/>
          <a:lstStyle/>
          <a:p>
            <a:fld id="{32E9A1D7-20A7-47BF-9472-7578FEEDCBAA}" type="slidenum">
              <a:rPr lang="en-GB" smtClean="0"/>
              <a:t>‹#›</a:t>
            </a:fld>
            <a:endParaRPr lang="en-GB"/>
          </a:p>
        </p:txBody>
      </p:sp>
    </p:spTree>
    <p:extLst>
      <p:ext uri="{BB962C8B-B14F-4D97-AF65-F5344CB8AC3E}">
        <p14:creationId xmlns:p14="http://schemas.microsoft.com/office/powerpoint/2010/main" val="418976541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0C1F7-7BF4-6AF0-90F4-2E286FDEB23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3C110E4-0B98-E11F-2978-1B4EB5B4961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FF0B800-E7F5-499F-82FE-CCDD596BA9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42F33B9-D5F4-EB5A-8B88-8217DB705253}"/>
              </a:ext>
            </a:extLst>
          </p:cNvPr>
          <p:cNvSpPr>
            <a:spLocks noGrp="1"/>
          </p:cNvSpPr>
          <p:nvPr>
            <p:ph type="dt" sz="half" idx="10"/>
          </p:nvPr>
        </p:nvSpPr>
        <p:spPr/>
        <p:txBody>
          <a:bodyPr/>
          <a:lstStyle/>
          <a:p>
            <a:fld id="{5B5B7081-3C7C-4910-904D-57A477E5758F}" type="datetimeFigureOut">
              <a:rPr lang="en-GB" smtClean="0"/>
              <a:t>03/09/2026</a:t>
            </a:fld>
            <a:endParaRPr lang="en-GB"/>
          </a:p>
        </p:txBody>
      </p:sp>
      <p:sp>
        <p:nvSpPr>
          <p:cNvPr id="6" name="Footer Placeholder 5">
            <a:extLst>
              <a:ext uri="{FF2B5EF4-FFF2-40B4-BE49-F238E27FC236}">
                <a16:creationId xmlns:a16="http://schemas.microsoft.com/office/drawing/2014/main" id="{3A7A12F5-FF94-890F-90B0-D73D047ABDF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F15BF8C-BDD4-8E97-9FF0-DA3A7E4232BD}"/>
              </a:ext>
            </a:extLst>
          </p:cNvPr>
          <p:cNvSpPr>
            <a:spLocks noGrp="1"/>
          </p:cNvSpPr>
          <p:nvPr>
            <p:ph type="sldNum" sz="quarter" idx="12"/>
          </p:nvPr>
        </p:nvSpPr>
        <p:spPr/>
        <p:txBody>
          <a:bodyPr/>
          <a:lstStyle/>
          <a:p>
            <a:fld id="{32E9A1D7-20A7-47BF-9472-7578FEEDCBAA}" type="slidenum">
              <a:rPr lang="en-GB" smtClean="0"/>
              <a:t>‹#›</a:t>
            </a:fld>
            <a:endParaRPr lang="en-GB"/>
          </a:p>
        </p:txBody>
      </p:sp>
    </p:spTree>
    <p:extLst>
      <p:ext uri="{BB962C8B-B14F-4D97-AF65-F5344CB8AC3E}">
        <p14:creationId xmlns:p14="http://schemas.microsoft.com/office/powerpoint/2010/main" val="46908355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5F1AF-4154-8E3F-3A8D-B9DA52AB1AF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D7CDB02-BE07-6A42-81AE-68E907531E9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45CDFF0A-3C27-9946-2104-DF05ADC916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3B6C23-CC8A-9D4A-F247-4EEED603D7B6}"/>
              </a:ext>
            </a:extLst>
          </p:cNvPr>
          <p:cNvSpPr>
            <a:spLocks noGrp="1"/>
          </p:cNvSpPr>
          <p:nvPr>
            <p:ph type="dt" sz="half" idx="10"/>
          </p:nvPr>
        </p:nvSpPr>
        <p:spPr/>
        <p:txBody>
          <a:bodyPr/>
          <a:lstStyle/>
          <a:p>
            <a:fld id="{5B5B7081-3C7C-4910-904D-57A477E5758F}" type="datetimeFigureOut">
              <a:rPr lang="en-GB" smtClean="0"/>
              <a:t>03/09/2026</a:t>
            </a:fld>
            <a:endParaRPr lang="en-GB"/>
          </a:p>
        </p:txBody>
      </p:sp>
      <p:sp>
        <p:nvSpPr>
          <p:cNvPr id="6" name="Footer Placeholder 5">
            <a:extLst>
              <a:ext uri="{FF2B5EF4-FFF2-40B4-BE49-F238E27FC236}">
                <a16:creationId xmlns:a16="http://schemas.microsoft.com/office/drawing/2014/main" id="{020CF869-2005-880E-9C33-45A580A390E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25BF262-424F-E3CC-1210-E11A8E7C7698}"/>
              </a:ext>
            </a:extLst>
          </p:cNvPr>
          <p:cNvSpPr>
            <a:spLocks noGrp="1"/>
          </p:cNvSpPr>
          <p:nvPr>
            <p:ph type="sldNum" sz="quarter" idx="12"/>
          </p:nvPr>
        </p:nvSpPr>
        <p:spPr/>
        <p:txBody>
          <a:bodyPr/>
          <a:lstStyle/>
          <a:p>
            <a:fld id="{32E9A1D7-20A7-47BF-9472-7578FEEDCBAA}" type="slidenum">
              <a:rPr lang="en-GB" smtClean="0"/>
              <a:t>‹#›</a:t>
            </a:fld>
            <a:endParaRPr lang="en-GB"/>
          </a:p>
        </p:txBody>
      </p:sp>
    </p:spTree>
    <p:extLst>
      <p:ext uri="{BB962C8B-B14F-4D97-AF65-F5344CB8AC3E}">
        <p14:creationId xmlns:p14="http://schemas.microsoft.com/office/powerpoint/2010/main" val="301206656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1BC91-7DBB-F3F3-3D26-01DA82A8F81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5F58097-9704-F25E-3190-E28F7C31083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DBA87DD-3CE0-F62C-E5DD-CA0A533504BA}"/>
              </a:ext>
            </a:extLst>
          </p:cNvPr>
          <p:cNvSpPr>
            <a:spLocks noGrp="1"/>
          </p:cNvSpPr>
          <p:nvPr>
            <p:ph type="dt" sz="half" idx="10"/>
          </p:nvPr>
        </p:nvSpPr>
        <p:spPr/>
        <p:txBody>
          <a:bodyPr/>
          <a:lstStyle/>
          <a:p>
            <a:fld id="{5B5B7081-3C7C-4910-904D-57A477E5758F}" type="datetimeFigureOut">
              <a:rPr lang="en-GB" smtClean="0"/>
              <a:t>03/09/2026</a:t>
            </a:fld>
            <a:endParaRPr lang="en-GB"/>
          </a:p>
        </p:txBody>
      </p:sp>
      <p:sp>
        <p:nvSpPr>
          <p:cNvPr id="5" name="Footer Placeholder 4">
            <a:extLst>
              <a:ext uri="{FF2B5EF4-FFF2-40B4-BE49-F238E27FC236}">
                <a16:creationId xmlns:a16="http://schemas.microsoft.com/office/drawing/2014/main" id="{C45A5555-365C-2788-1D35-903F06B0DD9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D76E38C-E87C-37BC-4FDE-EB9BD89AB9C1}"/>
              </a:ext>
            </a:extLst>
          </p:cNvPr>
          <p:cNvSpPr>
            <a:spLocks noGrp="1"/>
          </p:cNvSpPr>
          <p:nvPr>
            <p:ph type="sldNum" sz="quarter" idx="12"/>
          </p:nvPr>
        </p:nvSpPr>
        <p:spPr/>
        <p:txBody>
          <a:bodyPr/>
          <a:lstStyle/>
          <a:p>
            <a:fld id="{32E9A1D7-20A7-47BF-9472-7578FEEDCBAA}" type="slidenum">
              <a:rPr lang="en-GB" smtClean="0"/>
              <a:t>‹#›</a:t>
            </a:fld>
            <a:endParaRPr lang="en-GB"/>
          </a:p>
        </p:txBody>
      </p:sp>
    </p:spTree>
    <p:extLst>
      <p:ext uri="{BB962C8B-B14F-4D97-AF65-F5344CB8AC3E}">
        <p14:creationId xmlns:p14="http://schemas.microsoft.com/office/powerpoint/2010/main" val="188428545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A8A1AB-9DD3-DCC3-B152-05FE3A4EC5F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9980B5C-5120-1A86-FACD-1C187945636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C355547-8BFF-A46D-69F6-677B491AA82E}"/>
              </a:ext>
            </a:extLst>
          </p:cNvPr>
          <p:cNvSpPr>
            <a:spLocks noGrp="1"/>
          </p:cNvSpPr>
          <p:nvPr>
            <p:ph type="dt" sz="half" idx="10"/>
          </p:nvPr>
        </p:nvSpPr>
        <p:spPr/>
        <p:txBody>
          <a:bodyPr/>
          <a:lstStyle/>
          <a:p>
            <a:fld id="{5B5B7081-3C7C-4910-904D-57A477E5758F}" type="datetimeFigureOut">
              <a:rPr lang="en-GB" smtClean="0"/>
              <a:t>03/09/2026</a:t>
            </a:fld>
            <a:endParaRPr lang="en-GB"/>
          </a:p>
        </p:txBody>
      </p:sp>
      <p:sp>
        <p:nvSpPr>
          <p:cNvPr id="5" name="Footer Placeholder 4">
            <a:extLst>
              <a:ext uri="{FF2B5EF4-FFF2-40B4-BE49-F238E27FC236}">
                <a16:creationId xmlns:a16="http://schemas.microsoft.com/office/drawing/2014/main" id="{42A3CDC3-15BA-1578-9C00-00ED300AA09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D0F2534-31D2-32A6-C88C-48451B0A9BB4}"/>
              </a:ext>
            </a:extLst>
          </p:cNvPr>
          <p:cNvSpPr>
            <a:spLocks noGrp="1"/>
          </p:cNvSpPr>
          <p:nvPr>
            <p:ph type="sldNum" sz="quarter" idx="12"/>
          </p:nvPr>
        </p:nvSpPr>
        <p:spPr/>
        <p:txBody>
          <a:bodyPr/>
          <a:lstStyle/>
          <a:p>
            <a:fld id="{32E9A1D7-20A7-47BF-9472-7578FEEDCBAA}" type="slidenum">
              <a:rPr lang="en-GB" smtClean="0"/>
              <a:t>‹#›</a:t>
            </a:fld>
            <a:endParaRPr lang="en-GB"/>
          </a:p>
        </p:txBody>
      </p:sp>
    </p:spTree>
    <p:extLst>
      <p:ext uri="{BB962C8B-B14F-4D97-AF65-F5344CB8AC3E}">
        <p14:creationId xmlns:p14="http://schemas.microsoft.com/office/powerpoint/2010/main" val="390172634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vider Slide">
    <p:spTree>
      <p:nvGrpSpPr>
        <p:cNvPr id="1" name=""/>
        <p:cNvGrpSpPr/>
        <p:nvPr/>
      </p:nvGrpSpPr>
      <p:grpSpPr>
        <a:xfrm>
          <a:off x="0" y="0"/>
          <a:ext cx="0" cy="0"/>
          <a:chOff x="0" y="0"/>
          <a:chExt cx="0" cy="0"/>
        </a:xfrm>
      </p:grpSpPr>
      <p:sp>
        <p:nvSpPr>
          <p:cNvPr id="5" name="Text Placeholder 8">
            <a:extLst>
              <a:ext uri="{FF2B5EF4-FFF2-40B4-BE49-F238E27FC236}">
                <a16:creationId xmlns:a16="http://schemas.microsoft.com/office/drawing/2014/main" id="{21ADB2AF-D221-4E35-AF73-D72B6F1B58F5}"/>
              </a:ext>
            </a:extLst>
          </p:cNvPr>
          <p:cNvSpPr>
            <a:spLocks noGrp="1"/>
          </p:cNvSpPr>
          <p:nvPr>
            <p:ph type="body" sz="quarter" idx="12" hasCustomPrompt="1"/>
          </p:nvPr>
        </p:nvSpPr>
        <p:spPr>
          <a:xfrm>
            <a:off x="1531303" y="6213309"/>
            <a:ext cx="6196879" cy="288032"/>
          </a:xfrm>
          <a:prstGeom prst="rect">
            <a:avLst/>
          </a:prstGeom>
        </p:spPr>
        <p:txBody>
          <a:bodyPr lIns="0" tIns="0" rIns="0" bIns="0"/>
          <a:lstStyle>
            <a:lvl1pPr marL="0" indent="0">
              <a:buNone/>
              <a:defRPr sz="1067"/>
            </a:lvl1pPr>
            <a:lvl2pPr marL="207381" indent="0">
              <a:buNone/>
              <a:defRPr sz="1067"/>
            </a:lvl2pPr>
            <a:lvl3pPr marL="414762" indent="0">
              <a:buNone/>
              <a:defRPr sz="1067"/>
            </a:lvl3pPr>
            <a:lvl4pPr marL="622142" indent="0">
              <a:buNone/>
              <a:defRPr sz="1067"/>
            </a:lvl4pPr>
            <a:lvl5pPr marL="829522" indent="0">
              <a:buNone/>
              <a:defRPr sz="1067"/>
            </a:lvl5pPr>
          </a:lstStyle>
          <a:p>
            <a:pPr lvl="0"/>
            <a:r>
              <a:rPr lang="en-GB" noProof="0" dirty="0"/>
              <a:t>Document title | </a:t>
            </a:r>
            <a:fld id="{DEC52B34-4675-4365-9D97-45A6EC7468C9}" type="datetime4">
              <a:rPr lang="en-GB" noProof="0" smtClean="0"/>
              <a:t>11 March 2019</a:t>
            </a:fld>
            <a:endParaRPr lang="en-GB" noProof="0" dirty="0"/>
          </a:p>
        </p:txBody>
      </p:sp>
      <p:sp>
        <p:nvSpPr>
          <p:cNvPr id="8" name="Text Placeholder 7">
            <a:extLst>
              <a:ext uri="{FF2B5EF4-FFF2-40B4-BE49-F238E27FC236}">
                <a16:creationId xmlns:a16="http://schemas.microsoft.com/office/drawing/2014/main" id="{48A7D6D6-31D4-46DA-8A7F-3429B1F3BE5D}"/>
              </a:ext>
            </a:extLst>
          </p:cNvPr>
          <p:cNvSpPr>
            <a:spLocks noGrp="1"/>
          </p:cNvSpPr>
          <p:nvPr>
            <p:ph type="body" sz="quarter" idx="13" hasCustomPrompt="1"/>
          </p:nvPr>
        </p:nvSpPr>
        <p:spPr>
          <a:xfrm>
            <a:off x="1531301" y="1700879"/>
            <a:ext cx="6196880" cy="1508980"/>
          </a:xfrm>
          <a:prstGeom prst="rect">
            <a:avLst/>
          </a:prstGeom>
        </p:spPr>
        <p:txBody>
          <a:bodyPr lIns="0" tIns="0" rIns="0" bIns="0" anchor="b" anchorCtr="0"/>
          <a:lstStyle>
            <a:lvl1pPr marL="0" indent="0">
              <a:lnSpc>
                <a:spcPct val="100000"/>
              </a:lnSpc>
              <a:spcBef>
                <a:spcPts val="0"/>
              </a:spcBef>
              <a:buNone/>
              <a:defRPr sz="5333" b="1">
                <a:solidFill>
                  <a:srgbClr val="0033A0"/>
                </a:solidFill>
                <a:latin typeface="+mj-lt"/>
              </a:defRPr>
            </a:lvl1pPr>
            <a:lvl2pPr marL="207381" indent="0">
              <a:buNone/>
              <a:defRPr sz="5333" b="1">
                <a:solidFill>
                  <a:schemeClr val="accent3"/>
                </a:solidFill>
                <a:latin typeface="+mj-lt"/>
              </a:defRPr>
            </a:lvl2pPr>
            <a:lvl3pPr marL="414762" indent="0">
              <a:buNone/>
              <a:defRPr sz="5333" b="1">
                <a:solidFill>
                  <a:schemeClr val="accent3"/>
                </a:solidFill>
                <a:latin typeface="+mj-lt"/>
              </a:defRPr>
            </a:lvl3pPr>
            <a:lvl4pPr marL="622142" indent="0">
              <a:buNone/>
              <a:defRPr sz="5333" b="1">
                <a:solidFill>
                  <a:schemeClr val="accent3"/>
                </a:solidFill>
                <a:latin typeface="+mj-lt"/>
              </a:defRPr>
            </a:lvl4pPr>
            <a:lvl5pPr marL="829522" indent="0">
              <a:buNone/>
              <a:defRPr sz="5333" b="1">
                <a:solidFill>
                  <a:schemeClr val="accent3"/>
                </a:solidFill>
                <a:latin typeface="+mj-lt"/>
              </a:defRPr>
            </a:lvl5pPr>
          </a:lstStyle>
          <a:p>
            <a:pPr lvl="0"/>
            <a:r>
              <a:rPr lang="en-GB" noProof="0" dirty="0"/>
              <a:t>Divider slide title over two lines at most</a:t>
            </a:r>
          </a:p>
        </p:txBody>
      </p:sp>
      <p:sp>
        <p:nvSpPr>
          <p:cNvPr id="9" name="Text Placeholder 4">
            <a:extLst>
              <a:ext uri="{FF2B5EF4-FFF2-40B4-BE49-F238E27FC236}">
                <a16:creationId xmlns:a16="http://schemas.microsoft.com/office/drawing/2014/main" id="{DF9C5557-11E1-4ADD-809B-6D3924A94B32}"/>
              </a:ext>
            </a:extLst>
          </p:cNvPr>
          <p:cNvSpPr>
            <a:spLocks noGrp="1"/>
          </p:cNvSpPr>
          <p:nvPr>
            <p:ph type="body" sz="quarter" idx="10" hasCustomPrompt="1"/>
          </p:nvPr>
        </p:nvSpPr>
        <p:spPr>
          <a:xfrm>
            <a:off x="1531304" y="3648142"/>
            <a:ext cx="6196877" cy="1028996"/>
          </a:xfrm>
          <a:prstGeom prst="rect">
            <a:avLst/>
          </a:prstGeom>
        </p:spPr>
        <p:txBody>
          <a:bodyPr lIns="0" tIns="0" rIns="0" bIns="0"/>
          <a:lstStyle>
            <a:lvl1pPr marL="0" indent="0">
              <a:lnSpc>
                <a:spcPct val="100000"/>
              </a:lnSpc>
              <a:buNone/>
              <a:defRPr sz="2400" b="1">
                <a:solidFill>
                  <a:srgbClr val="0033A0"/>
                </a:solidFill>
                <a:latin typeface="+mj-lt"/>
              </a:defRPr>
            </a:lvl1pPr>
            <a:lvl2pPr marL="207381" indent="0">
              <a:buNone/>
              <a:defRPr sz="3467" b="1">
                <a:solidFill>
                  <a:schemeClr val="accent2"/>
                </a:solidFill>
                <a:latin typeface="+mj-lt"/>
              </a:defRPr>
            </a:lvl2pPr>
            <a:lvl3pPr marL="414762" indent="0">
              <a:buNone/>
              <a:defRPr sz="3467" b="1">
                <a:solidFill>
                  <a:schemeClr val="accent2"/>
                </a:solidFill>
                <a:latin typeface="+mj-lt"/>
              </a:defRPr>
            </a:lvl3pPr>
            <a:lvl4pPr marL="622142" indent="0">
              <a:buNone/>
              <a:defRPr sz="3467" b="1">
                <a:solidFill>
                  <a:schemeClr val="accent2"/>
                </a:solidFill>
                <a:latin typeface="+mj-lt"/>
              </a:defRPr>
            </a:lvl4pPr>
            <a:lvl5pPr marL="829522" indent="0">
              <a:buNone/>
              <a:defRPr sz="3467" b="1">
                <a:solidFill>
                  <a:schemeClr val="accent2"/>
                </a:solidFill>
                <a:latin typeface="+mj-lt"/>
              </a:defRPr>
            </a:lvl5pPr>
          </a:lstStyle>
          <a:p>
            <a:pPr lvl="0"/>
            <a:r>
              <a:rPr lang="en-GB" noProof="0" dirty="0"/>
              <a:t>Subtitle over three lines at most.</a:t>
            </a:r>
          </a:p>
        </p:txBody>
      </p:sp>
      <p:sp>
        <p:nvSpPr>
          <p:cNvPr id="11" name="Picture Placeholder 3">
            <a:extLst>
              <a:ext uri="{FF2B5EF4-FFF2-40B4-BE49-F238E27FC236}">
                <a16:creationId xmlns:a16="http://schemas.microsoft.com/office/drawing/2014/main" id="{B8DC942F-021B-40FB-A4FC-0CE3F9400ED3}"/>
              </a:ext>
            </a:extLst>
          </p:cNvPr>
          <p:cNvSpPr>
            <a:spLocks noGrp="1"/>
          </p:cNvSpPr>
          <p:nvPr>
            <p:ph type="pic" sz="quarter" idx="14"/>
          </p:nvPr>
        </p:nvSpPr>
        <p:spPr>
          <a:xfrm>
            <a:off x="7819274" y="5160"/>
            <a:ext cx="4372727" cy="6852841"/>
          </a:xfrm>
          <a:prstGeom prst="rect">
            <a:avLst/>
          </a:prstGeom>
        </p:spPr>
        <p:txBody>
          <a:bodyPr/>
          <a:lstStyle>
            <a:lvl1pPr marL="0" indent="0">
              <a:buNone/>
              <a:defRPr/>
            </a:lvl1pPr>
          </a:lstStyle>
          <a:p>
            <a:r>
              <a:rPr lang="en-US" noProof="0"/>
              <a:t>Click icon to add picture</a:t>
            </a:r>
            <a:endParaRPr lang="en-GB" noProof="0" dirty="0"/>
          </a:p>
        </p:txBody>
      </p:sp>
      <p:grpSp>
        <p:nvGrpSpPr>
          <p:cNvPr id="14" name="Group 13">
            <a:extLst>
              <a:ext uri="{FF2B5EF4-FFF2-40B4-BE49-F238E27FC236}">
                <a16:creationId xmlns:a16="http://schemas.microsoft.com/office/drawing/2014/main" id="{75142B46-59D6-4F4C-BE27-02AD65154B6E}"/>
              </a:ext>
            </a:extLst>
          </p:cNvPr>
          <p:cNvGrpSpPr/>
          <p:nvPr userDrawn="1"/>
        </p:nvGrpSpPr>
        <p:grpSpPr>
          <a:xfrm>
            <a:off x="1" y="0"/>
            <a:ext cx="1437596" cy="6960000"/>
            <a:chOff x="-108520" y="-38250"/>
            <a:chExt cx="1078197" cy="5220000"/>
          </a:xfrm>
        </p:grpSpPr>
        <p:sp>
          <p:nvSpPr>
            <p:cNvPr id="15" name="Rectangle 14">
              <a:extLst>
                <a:ext uri="{FF2B5EF4-FFF2-40B4-BE49-F238E27FC236}">
                  <a16:creationId xmlns:a16="http://schemas.microsoft.com/office/drawing/2014/main" id="{E3E0540B-41D3-4950-8829-412A97741844}"/>
                </a:ext>
              </a:extLst>
            </p:cNvPr>
            <p:cNvSpPr/>
            <p:nvPr userDrawn="1"/>
          </p:nvSpPr>
          <p:spPr>
            <a:xfrm>
              <a:off x="-108520" y="-38250"/>
              <a:ext cx="360040" cy="5220000"/>
            </a:xfrm>
            <a:prstGeom prst="rect">
              <a:avLst/>
            </a:prstGeom>
            <a:solidFill>
              <a:srgbClr val="00A9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6" noProof="0" dirty="0"/>
            </a:p>
          </p:txBody>
        </p:sp>
        <p:sp>
          <p:nvSpPr>
            <p:cNvPr id="16" name="Rectangle 15">
              <a:extLst>
                <a:ext uri="{FF2B5EF4-FFF2-40B4-BE49-F238E27FC236}">
                  <a16:creationId xmlns:a16="http://schemas.microsoft.com/office/drawing/2014/main" id="{683CF806-E892-434A-9AEC-E420684144F5}"/>
                </a:ext>
              </a:extLst>
            </p:cNvPr>
            <p:cNvSpPr/>
            <p:nvPr userDrawn="1"/>
          </p:nvSpPr>
          <p:spPr>
            <a:xfrm>
              <a:off x="250106" y="-38250"/>
              <a:ext cx="360040" cy="5220000"/>
            </a:xfrm>
            <a:prstGeom prst="rect">
              <a:avLst/>
            </a:prstGeom>
            <a:solidFill>
              <a:srgbClr val="0033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6" noProof="0" dirty="0"/>
            </a:p>
          </p:txBody>
        </p:sp>
        <p:sp>
          <p:nvSpPr>
            <p:cNvPr id="17" name="Rectangle 16">
              <a:extLst>
                <a:ext uri="{FF2B5EF4-FFF2-40B4-BE49-F238E27FC236}">
                  <a16:creationId xmlns:a16="http://schemas.microsoft.com/office/drawing/2014/main" id="{33272953-85A1-4C0D-A8FC-F7F4D88AA4B3}"/>
                </a:ext>
              </a:extLst>
            </p:cNvPr>
            <p:cNvSpPr/>
            <p:nvPr userDrawn="1"/>
          </p:nvSpPr>
          <p:spPr>
            <a:xfrm>
              <a:off x="609637" y="-38250"/>
              <a:ext cx="360040" cy="5220000"/>
            </a:xfrm>
            <a:prstGeom prst="rect">
              <a:avLst/>
            </a:prstGeom>
            <a:solidFill>
              <a:srgbClr val="FF6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6" noProof="0" dirty="0"/>
            </a:p>
          </p:txBody>
        </p:sp>
      </p:grpSp>
    </p:spTree>
    <p:extLst>
      <p:ext uri="{BB962C8B-B14F-4D97-AF65-F5344CB8AC3E}">
        <p14:creationId xmlns:p14="http://schemas.microsoft.com/office/powerpoint/2010/main" val="247208213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11C84D-F502-EE49-885C-654C0B03F9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2A23D8E-5B13-B139-F68A-45E4393F69E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578C547-CB19-8C82-E426-F3229A9C22D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B5B7081-3C7C-4910-904D-57A477E5758F}" type="datetimeFigureOut">
              <a:rPr lang="en-GB" smtClean="0"/>
              <a:t>03/09/2026</a:t>
            </a:fld>
            <a:endParaRPr lang="en-GB"/>
          </a:p>
        </p:txBody>
      </p:sp>
      <p:sp>
        <p:nvSpPr>
          <p:cNvPr id="5" name="Footer Placeholder 4">
            <a:extLst>
              <a:ext uri="{FF2B5EF4-FFF2-40B4-BE49-F238E27FC236}">
                <a16:creationId xmlns:a16="http://schemas.microsoft.com/office/drawing/2014/main" id="{7DCD78C8-AC19-DD68-D9C1-D31C8D371C6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89216546-3BA1-FB49-D6E6-B4B02E048E8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2E9A1D7-20A7-47BF-9472-7578FEEDCBAA}" type="slidenum">
              <a:rPr lang="en-GB" smtClean="0"/>
              <a:t>‹#›</a:t>
            </a:fld>
            <a:endParaRPr lang="en-GB"/>
          </a:p>
        </p:txBody>
      </p:sp>
    </p:spTree>
    <p:extLst>
      <p:ext uri="{BB962C8B-B14F-4D97-AF65-F5344CB8AC3E}">
        <p14:creationId xmlns:p14="http://schemas.microsoft.com/office/powerpoint/2010/main" val="22873979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p14:dur="10" advClick="0"/>
    </mc:Choice>
    <mc:Fallback xmlns="">
      <p:transition advClick="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2.emf"/><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package" Target="../embeddings/Microsoft_Word_Document1.docx"/><Relationship Id="rId5" Type="http://schemas.openxmlformats.org/officeDocument/2006/relationships/image" Target="../media/image11.emf"/><Relationship Id="rId4" Type="http://schemas.openxmlformats.org/officeDocument/2006/relationships/package" Target="../embeddings/Microsoft_Word_Document.docx"/></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17.emf"/><Relationship Id="rId4" Type="http://schemas.openxmlformats.org/officeDocument/2006/relationships/package" Target="../embeddings/Microsoft_Word_Document2.docx"/></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24.jpg"/><Relationship Id="rId5" Type="http://schemas.openxmlformats.org/officeDocument/2006/relationships/image" Target="../media/image23.jpeg"/><Relationship Id="rId4" Type="http://schemas.openxmlformats.org/officeDocument/2006/relationships/image" Target="../media/image2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A94C448-CBB3-9E26-E8B0-E18D5D7E516B}"/>
              </a:ext>
            </a:extLst>
          </p:cNvPr>
          <p:cNvSpPr txBox="1"/>
          <p:nvPr/>
        </p:nvSpPr>
        <p:spPr>
          <a:xfrm>
            <a:off x="1549969" y="268796"/>
            <a:ext cx="10144726" cy="1323439"/>
          </a:xfrm>
          <a:prstGeom prst="rect">
            <a:avLst/>
          </a:prstGeom>
          <a:noFill/>
        </p:spPr>
        <p:txBody>
          <a:bodyPr wrap="square" lIns="91440" tIns="45720" rIns="91440" bIns="45720" rtlCol="0" anchor="t">
            <a:spAutoFit/>
          </a:bodyPr>
          <a:lstStyle>
            <a:defPPr>
              <a:defRPr lang="en-US"/>
            </a:defPPr>
            <a:lvl1pPr marL="0" algn="l" defTabSz="831022" rtl="0" eaLnBrk="1" latinLnBrk="0" hangingPunct="1">
              <a:defRPr sz="1636" kern="1200">
                <a:solidFill>
                  <a:schemeClr val="tx1"/>
                </a:solidFill>
                <a:latin typeface="+mn-lt"/>
                <a:ea typeface="+mn-ea"/>
                <a:cs typeface="+mn-cs"/>
              </a:defRPr>
            </a:lvl1pPr>
            <a:lvl2pPr marL="415511" algn="l" defTabSz="831022" rtl="0" eaLnBrk="1" latinLnBrk="0" hangingPunct="1">
              <a:defRPr sz="1636" kern="1200">
                <a:solidFill>
                  <a:schemeClr val="tx1"/>
                </a:solidFill>
                <a:latin typeface="+mn-lt"/>
                <a:ea typeface="+mn-ea"/>
                <a:cs typeface="+mn-cs"/>
              </a:defRPr>
            </a:lvl2pPr>
            <a:lvl3pPr marL="831022" algn="l" defTabSz="831022" rtl="0" eaLnBrk="1" latinLnBrk="0" hangingPunct="1">
              <a:defRPr sz="1636" kern="1200">
                <a:solidFill>
                  <a:schemeClr val="tx1"/>
                </a:solidFill>
                <a:latin typeface="+mn-lt"/>
                <a:ea typeface="+mn-ea"/>
                <a:cs typeface="+mn-cs"/>
              </a:defRPr>
            </a:lvl3pPr>
            <a:lvl4pPr marL="1246532" algn="l" defTabSz="831022" rtl="0" eaLnBrk="1" latinLnBrk="0" hangingPunct="1">
              <a:defRPr sz="1636" kern="1200">
                <a:solidFill>
                  <a:schemeClr val="tx1"/>
                </a:solidFill>
                <a:latin typeface="+mn-lt"/>
                <a:ea typeface="+mn-ea"/>
                <a:cs typeface="+mn-cs"/>
              </a:defRPr>
            </a:lvl4pPr>
            <a:lvl5pPr marL="1662042" algn="l" defTabSz="831022" rtl="0" eaLnBrk="1" latinLnBrk="0" hangingPunct="1">
              <a:defRPr sz="1636" kern="1200">
                <a:solidFill>
                  <a:schemeClr val="tx1"/>
                </a:solidFill>
                <a:latin typeface="+mn-lt"/>
                <a:ea typeface="+mn-ea"/>
                <a:cs typeface="+mn-cs"/>
              </a:defRPr>
            </a:lvl5pPr>
            <a:lvl6pPr marL="2077553" algn="l" defTabSz="831022" rtl="0" eaLnBrk="1" latinLnBrk="0" hangingPunct="1">
              <a:defRPr sz="1636" kern="1200">
                <a:solidFill>
                  <a:schemeClr val="tx1"/>
                </a:solidFill>
                <a:latin typeface="+mn-lt"/>
                <a:ea typeface="+mn-ea"/>
                <a:cs typeface="+mn-cs"/>
              </a:defRPr>
            </a:lvl6pPr>
            <a:lvl7pPr marL="2493064" algn="l" defTabSz="831022" rtl="0" eaLnBrk="1" latinLnBrk="0" hangingPunct="1">
              <a:defRPr sz="1636" kern="1200">
                <a:solidFill>
                  <a:schemeClr val="tx1"/>
                </a:solidFill>
                <a:latin typeface="+mn-lt"/>
                <a:ea typeface="+mn-ea"/>
                <a:cs typeface="+mn-cs"/>
              </a:defRPr>
            </a:lvl7pPr>
            <a:lvl8pPr marL="2908574" algn="l" defTabSz="831022" rtl="0" eaLnBrk="1" latinLnBrk="0" hangingPunct="1">
              <a:defRPr sz="1636" kern="1200">
                <a:solidFill>
                  <a:schemeClr val="tx1"/>
                </a:solidFill>
                <a:latin typeface="+mn-lt"/>
                <a:ea typeface="+mn-ea"/>
                <a:cs typeface="+mn-cs"/>
              </a:defRPr>
            </a:lvl8pPr>
            <a:lvl9pPr marL="3324085" algn="l" defTabSz="831022" rtl="0" eaLnBrk="1" latinLnBrk="0" hangingPunct="1">
              <a:defRPr sz="1636" kern="1200">
                <a:solidFill>
                  <a:schemeClr val="tx1"/>
                </a:solidFill>
                <a:latin typeface="+mn-lt"/>
                <a:ea typeface="+mn-ea"/>
                <a:cs typeface="+mn-cs"/>
              </a:defRPr>
            </a:lvl9pPr>
          </a:lstStyle>
          <a:p>
            <a:pPr algn="ctr"/>
            <a:endParaRPr lang="en-GB" sz="1400" b="1" dirty="0"/>
          </a:p>
          <a:p>
            <a:pPr algn="ctr"/>
            <a:r>
              <a:rPr lang="en-GB" sz="3200" b="1" dirty="0"/>
              <a:t>Delivering Successful Large Group </a:t>
            </a:r>
          </a:p>
          <a:p>
            <a:pPr algn="ctr"/>
            <a:r>
              <a:rPr lang="en-GB" sz="3200" b="1" dirty="0"/>
              <a:t>Rail to Trail Guided Walks</a:t>
            </a:r>
          </a:p>
        </p:txBody>
      </p:sp>
      <p:sp>
        <p:nvSpPr>
          <p:cNvPr id="10" name="TextBox 9">
            <a:extLst>
              <a:ext uri="{FF2B5EF4-FFF2-40B4-BE49-F238E27FC236}">
                <a16:creationId xmlns:a16="http://schemas.microsoft.com/office/drawing/2014/main" id="{67A7BE0B-8178-C309-86D9-C620FE8E9471}"/>
              </a:ext>
            </a:extLst>
          </p:cNvPr>
          <p:cNvSpPr txBox="1"/>
          <p:nvPr/>
        </p:nvSpPr>
        <p:spPr>
          <a:xfrm>
            <a:off x="6894671" y="5164262"/>
            <a:ext cx="4307305" cy="923330"/>
          </a:xfrm>
          <a:prstGeom prst="rect">
            <a:avLst/>
          </a:prstGeom>
          <a:noFill/>
        </p:spPr>
        <p:txBody>
          <a:bodyPr wrap="square">
            <a:spAutoFit/>
          </a:bodyPr>
          <a:lstStyle/>
          <a:p>
            <a:endParaRPr lang="en-GB" sz="1200" b="1" dirty="0"/>
          </a:p>
          <a:p>
            <a:pPr algn="ctr"/>
            <a:r>
              <a:rPr lang="en-GB" sz="2400" b="1" dirty="0"/>
              <a:t>Charing Station</a:t>
            </a:r>
          </a:p>
          <a:p>
            <a:pPr algn="ctr"/>
            <a:r>
              <a:rPr lang="en-GB" sz="1800" dirty="0"/>
              <a:t>Walk open to the public</a:t>
            </a:r>
          </a:p>
        </p:txBody>
      </p:sp>
      <p:pic>
        <p:nvPicPr>
          <p:cNvPr id="12" name="Picture 11" descr="A logo for a company&#10;&#10;Description automatically generated">
            <a:extLst>
              <a:ext uri="{FF2B5EF4-FFF2-40B4-BE49-F238E27FC236}">
                <a16:creationId xmlns:a16="http://schemas.microsoft.com/office/drawing/2014/main" id="{E063F409-2D4D-FCA9-67E3-48737E9438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05504" y="1849673"/>
            <a:ext cx="1322227" cy="1304031"/>
          </a:xfrm>
          <a:prstGeom prst="rect">
            <a:avLst/>
          </a:prstGeom>
          <a:ln w="38100">
            <a:solidFill>
              <a:srgbClr val="002060"/>
            </a:solidFill>
          </a:ln>
        </p:spPr>
      </p:pic>
      <p:sp>
        <p:nvSpPr>
          <p:cNvPr id="14" name="TextBox 13">
            <a:extLst>
              <a:ext uri="{FF2B5EF4-FFF2-40B4-BE49-F238E27FC236}">
                <a16:creationId xmlns:a16="http://schemas.microsoft.com/office/drawing/2014/main" id="{73F80734-8935-89C6-E762-8DB8B8FE1D00}"/>
              </a:ext>
            </a:extLst>
          </p:cNvPr>
          <p:cNvSpPr txBox="1"/>
          <p:nvPr/>
        </p:nvSpPr>
        <p:spPr>
          <a:xfrm>
            <a:off x="2305504" y="3877056"/>
            <a:ext cx="3687890" cy="1292662"/>
          </a:xfrm>
          <a:prstGeom prst="rect">
            <a:avLst/>
          </a:prstGeom>
          <a:noFill/>
        </p:spPr>
        <p:txBody>
          <a:bodyPr wrap="square">
            <a:spAutoFit/>
          </a:bodyPr>
          <a:lstStyle/>
          <a:p>
            <a:r>
              <a:rPr lang="en-GB" sz="2400" b="1" dirty="0"/>
              <a:t>Thérèse Hammond</a:t>
            </a:r>
          </a:p>
          <a:p>
            <a:r>
              <a:rPr lang="en-GB" dirty="0"/>
              <a:t>Project Officer Kent CRP</a:t>
            </a:r>
          </a:p>
          <a:p>
            <a:r>
              <a:rPr lang="en-GB" dirty="0"/>
              <a:t>CRN Walks and Trails skill share</a:t>
            </a:r>
          </a:p>
          <a:p>
            <a:r>
              <a:rPr lang="en-GB" dirty="0"/>
              <a:t>Sept 2026</a:t>
            </a:r>
          </a:p>
        </p:txBody>
      </p:sp>
      <p:pic>
        <p:nvPicPr>
          <p:cNvPr id="6" name="Picture 5">
            <a:extLst>
              <a:ext uri="{FF2B5EF4-FFF2-40B4-BE49-F238E27FC236}">
                <a16:creationId xmlns:a16="http://schemas.microsoft.com/office/drawing/2014/main" id="{CAEEBA61-6646-E3CA-1625-C2BF973626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51951" y="1849673"/>
            <a:ext cx="4214032" cy="3158653"/>
          </a:xfrm>
          <a:prstGeom prst="rect">
            <a:avLst/>
          </a:prstGeom>
          <a:ln w="76200" cap="sq">
            <a:noFill/>
            <a:prstDash val="solid"/>
            <a:miter lim="800000"/>
          </a:ln>
          <a:effectLst>
            <a:outerShdw blurRad="50800" dist="38100" dir="2700000" algn="tl" rotWithShape="0">
              <a:srgbClr val="000000">
                <a:alpha val="43000"/>
              </a:srgbClr>
            </a:outerShdw>
            <a:softEdge rad="127000"/>
          </a:effectLst>
        </p:spPr>
      </p:pic>
      <p:pic>
        <p:nvPicPr>
          <p:cNvPr id="8" name="Picture 7">
            <a:extLst>
              <a:ext uri="{FF2B5EF4-FFF2-40B4-BE49-F238E27FC236}">
                <a16:creationId xmlns:a16="http://schemas.microsoft.com/office/drawing/2014/main" id="{E3E49FF4-6F58-AF63-8D59-03A717A811D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92758" y="1849672"/>
            <a:ext cx="1630840" cy="1304031"/>
          </a:xfrm>
          <a:prstGeom prst="rect">
            <a:avLst/>
          </a:prstGeom>
          <a:ln w="38100">
            <a:solidFill>
              <a:srgbClr val="002060"/>
            </a:solidFill>
          </a:ln>
        </p:spPr>
      </p:pic>
    </p:spTree>
    <p:extLst>
      <p:ext uri="{BB962C8B-B14F-4D97-AF65-F5344CB8AC3E}">
        <p14:creationId xmlns:p14="http://schemas.microsoft.com/office/powerpoint/2010/main" val="59708973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C04B2C-BAEE-AE6A-92B4-FC722B8B70C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97FDA67-57D4-8CB3-0C01-DDC311AD86C2}"/>
              </a:ext>
            </a:extLst>
          </p:cNvPr>
          <p:cNvSpPr txBox="1"/>
          <p:nvPr/>
        </p:nvSpPr>
        <p:spPr>
          <a:xfrm>
            <a:off x="1874520" y="268796"/>
            <a:ext cx="9857232" cy="1077218"/>
          </a:xfrm>
          <a:prstGeom prst="rect">
            <a:avLst/>
          </a:prstGeom>
          <a:noFill/>
        </p:spPr>
        <p:txBody>
          <a:bodyPr wrap="square" lIns="91440" tIns="45720" rIns="91440" bIns="45720" rtlCol="0" anchor="t">
            <a:spAutoFit/>
          </a:bodyPr>
          <a:lstStyle>
            <a:defPPr>
              <a:defRPr lang="en-US"/>
            </a:defPPr>
            <a:lvl1pPr marL="0" algn="l" defTabSz="831022" rtl="0" eaLnBrk="1" latinLnBrk="0" hangingPunct="1">
              <a:defRPr sz="1636" kern="1200">
                <a:solidFill>
                  <a:schemeClr val="tx1"/>
                </a:solidFill>
                <a:latin typeface="+mn-lt"/>
                <a:ea typeface="+mn-ea"/>
                <a:cs typeface="+mn-cs"/>
              </a:defRPr>
            </a:lvl1pPr>
            <a:lvl2pPr marL="415511" algn="l" defTabSz="831022" rtl="0" eaLnBrk="1" latinLnBrk="0" hangingPunct="1">
              <a:defRPr sz="1636" kern="1200">
                <a:solidFill>
                  <a:schemeClr val="tx1"/>
                </a:solidFill>
                <a:latin typeface="+mn-lt"/>
                <a:ea typeface="+mn-ea"/>
                <a:cs typeface="+mn-cs"/>
              </a:defRPr>
            </a:lvl2pPr>
            <a:lvl3pPr marL="831022" algn="l" defTabSz="831022" rtl="0" eaLnBrk="1" latinLnBrk="0" hangingPunct="1">
              <a:defRPr sz="1636" kern="1200">
                <a:solidFill>
                  <a:schemeClr val="tx1"/>
                </a:solidFill>
                <a:latin typeface="+mn-lt"/>
                <a:ea typeface="+mn-ea"/>
                <a:cs typeface="+mn-cs"/>
              </a:defRPr>
            </a:lvl3pPr>
            <a:lvl4pPr marL="1246532" algn="l" defTabSz="831022" rtl="0" eaLnBrk="1" latinLnBrk="0" hangingPunct="1">
              <a:defRPr sz="1636" kern="1200">
                <a:solidFill>
                  <a:schemeClr val="tx1"/>
                </a:solidFill>
                <a:latin typeface="+mn-lt"/>
                <a:ea typeface="+mn-ea"/>
                <a:cs typeface="+mn-cs"/>
              </a:defRPr>
            </a:lvl4pPr>
            <a:lvl5pPr marL="1662042" algn="l" defTabSz="831022" rtl="0" eaLnBrk="1" latinLnBrk="0" hangingPunct="1">
              <a:defRPr sz="1636" kern="1200">
                <a:solidFill>
                  <a:schemeClr val="tx1"/>
                </a:solidFill>
                <a:latin typeface="+mn-lt"/>
                <a:ea typeface="+mn-ea"/>
                <a:cs typeface="+mn-cs"/>
              </a:defRPr>
            </a:lvl5pPr>
            <a:lvl6pPr marL="2077553" algn="l" defTabSz="831022" rtl="0" eaLnBrk="1" latinLnBrk="0" hangingPunct="1">
              <a:defRPr sz="1636" kern="1200">
                <a:solidFill>
                  <a:schemeClr val="tx1"/>
                </a:solidFill>
                <a:latin typeface="+mn-lt"/>
                <a:ea typeface="+mn-ea"/>
                <a:cs typeface="+mn-cs"/>
              </a:defRPr>
            </a:lvl6pPr>
            <a:lvl7pPr marL="2493064" algn="l" defTabSz="831022" rtl="0" eaLnBrk="1" latinLnBrk="0" hangingPunct="1">
              <a:defRPr sz="1636" kern="1200">
                <a:solidFill>
                  <a:schemeClr val="tx1"/>
                </a:solidFill>
                <a:latin typeface="+mn-lt"/>
                <a:ea typeface="+mn-ea"/>
                <a:cs typeface="+mn-cs"/>
              </a:defRPr>
            </a:lvl7pPr>
            <a:lvl8pPr marL="2908574" algn="l" defTabSz="831022" rtl="0" eaLnBrk="1" latinLnBrk="0" hangingPunct="1">
              <a:defRPr sz="1636" kern="1200">
                <a:solidFill>
                  <a:schemeClr val="tx1"/>
                </a:solidFill>
                <a:latin typeface="+mn-lt"/>
                <a:ea typeface="+mn-ea"/>
                <a:cs typeface="+mn-cs"/>
              </a:defRPr>
            </a:lvl8pPr>
            <a:lvl9pPr marL="3324085" algn="l" defTabSz="831022" rtl="0" eaLnBrk="1" latinLnBrk="0" hangingPunct="1">
              <a:defRPr sz="1636" kern="1200">
                <a:solidFill>
                  <a:schemeClr val="tx1"/>
                </a:solidFill>
                <a:latin typeface="+mn-lt"/>
                <a:ea typeface="+mn-ea"/>
                <a:cs typeface="+mn-cs"/>
              </a:defRPr>
            </a:lvl9pPr>
          </a:lstStyle>
          <a:p>
            <a:pPr algn="ctr"/>
            <a:r>
              <a:rPr lang="en-GB" sz="3200" b="1" dirty="0"/>
              <a:t>Rail to Trail – Kent CRP</a:t>
            </a:r>
          </a:p>
          <a:p>
            <a:pPr algn="ctr"/>
            <a:r>
              <a:rPr lang="en-GB" sz="3200" b="1" dirty="0"/>
              <a:t>Background to chosen routes</a:t>
            </a:r>
          </a:p>
        </p:txBody>
      </p:sp>
      <p:sp>
        <p:nvSpPr>
          <p:cNvPr id="3" name="TextBox 2">
            <a:extLst>
              <a:ext uri="{FF2B5EF4-FFF2-40B4-BE49-F238E27FC236}">
                <a16:creationId xmlns:a16="http://schemas.microsoft.com/office/drawing/2014/main" id="{D1E1D82A-A370-1075-AF75-FBDAC7C75F2E}"/>
              </a:ext>
            </a:extLst>
          </p:cNvPr>
          <p:cNvSpPr txBox="1"/>
          <p:nvPr/>
        </p:nvSpPr>
        <p:spPr>
          <a:xfrm>
            <a:off x="1783080" y="1444752"/>
            <a:ext cx="9948672"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There are 4 stations along the Kent Downs Line which have easy access to the North Downs Way (NDW) and so this is where I concentrate my rail to trail walks – between Charing, Lenham, Harrietsham and Hollingbourne</a:t>
            </a:r>
          </a:p>
          <a:p>
            <a:r>
              <a:rPr lang="en-US" b="1" dirty="0"/>
              <a:t>Aims and Objectives</a:t>
            </a:r>
          </a:p>
          <a:p>
            <a:pPr marL="285750" indent="-285750">
              <a:buFont typeface="Arial"/>
              <a:buChar char="•"/>
            </a:pPr>
            <a:r>
              <a:rPr lang="en-US" dirty="0"/>
              <a:t>Provide ‘taster’ guided walks along the NDW trail for those who may be unfamiliar with it</a:t>
            </a:r>
          </a:p>
          <a:p>
            <a:pPr marL="285750" indent="-285750">
              <a:buFont typeface="Arial"/>
              <a:buChar char="•"/>
            </a:pPr>
            <a:r>
              <a:rPr lang="en-US" dirty="0"/>
              <a:t>Promote sustainable travel and active lifestyles to local and geographically distant communities </a:t>
            </a:r>
          </a:p>
          <a:p>
            <a:pPr marL="285750" indent="-285750">
              <a:buFont typeface="Arial"/>
              <a:buChar char="•"/>
            </a:pPr>
            <a:r>
              <a:rPr lang="en-US" dirty="0"/>
              <a:t>Increase accessibility by connecting people with rail, walking and local destinations</a:t>
            </a:r>
          </a:p>
          <a:p>
            <a:pPr marL="285750" indent="-285750">
              <a:buFont typeface="Arial"/>
              <a:buChar char="•"/>
            </a:pPr>
            <a:r>
              <a:rPr lang="en-US" dirty="0"/>
              <a:t>Increase sustainable tourism within the area all year around promoting inclusion and diversity</a:t>
            </a:r>
          </a:p>
        </p:txBody>
      </p:sp>
      <p:pic>
        <p:nvPicPr>
          <p:cNvPr id="5" name="Picture 4">
            <a:extLst>
              <a:ext uri="{FF2B5EF4-FFF2-40B4-BE49-F238E27FC236}">
                <a16:creationId xmlns:a16="http://schemas.microsoft.com/office/drawing/2014/main" id="{6291E6FA-B094-90A7-1EF8-9197EDA6B0ED}"/>
              </a:ext>
            </a:extLst>
          </p:cNvPr>
          <p:cNvPicPr>
            <a:picLocks noChangeAspect="1"/>
          </p:cNvPicPr>
          <p:nvPr/>
        </p:nvPicPr>
        <p:blipFill>
          <a:blip r:embed="rId3"/>
          <a:stretch>
            <a:fillRect/>
          </a:stretch>
        </p:blipFill>
        <p:spPr>
          <a:xfrm>
            <a:off x="2269077" y="3851814"/>
            <a:ext cx="5311299" cy="26884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TextBox 5">
            <a:extLst>
              <a:ext uri="{FF2B5EF4-FFF2-40B4-BE49-F238E27FC236}">
                <a16:creationId xmlns:a16="http://schemas.microsoft.com/office/drawing/2014/main" id="{D66FF81A-2746-69A8-4048-4176918BB444}"/>
              </a:ext>
            </a:extLst>
          </p:cNvPr>
          <p:cNvSpPr txBox="1"/>
          <p:nvPr/>
        </p:nvSpPr>
        <p:spPr>
          <a:xfrm>
            <a:off x="8001000" y="4069080"/>
            <a:ext cx="3730752" cy="1200329"/>
          </a:xfrm>
          <a:prstGeom prst="rect">
            <a:avLst/>
          </a:prstGeom>
          <a:noFill/>
        </p:spPr>
        <p:txBody>
          <a:bodyPr wrap="square" rtlCol="0">
            <a:spAutoFit/>
          </a:bodyPr>
          <a:lstStyle/>
          <a:p>
            <a:r>
              <a:rPr lang="en-GB" b="1" dirty="0"/>
              <a:t>Map of the 4 stations </a:t>
            </a:r>
          </a:p>
          <a:p>
            <a:r>
              <a:rPr lang="en-GB" b="1" dirty="0"/>
              <a:t>showing their proximity to the </a:t>
            </a:r>
          </a:p>
          <a:p>
            <a:r>
              <a:rPr lang="en-GB" b="1" dirty="0"/>
              <a:t>North Downs Way (marked in orange)</a:t>
            </a:r>
          </a:p>
        </p:txBody>
      </p:sp>
    </p:spTree>
    <p:extLst>
      <p:ext uri="{BB962C8B-B14F-4D97-AF65-F5344CB8AC3E}">
        <p14:creationId xmlns:p14="http://schemas.microsoft.com/office/powerpoint/2010/main" val="226087933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6D840A-839A-4C58-5870-ACF87C730DA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1DFFD02-EE95-3478-CF0D-5551B923688F}"/>
              </a:ext>
            </a:extLst>
          </p:cNvPr>
          <p:cNvSpPr txBox="1"/>
          <p:nvPr/>
        </p:nvSpPr>
        <p:spPr>
          <a:xfrm>
            <a:off x="1473207" y="260879"/>
            <a:ext cx="10642796" cy="584775"/>
          </a:xfrm>
          <a:prstGeom prst="rect">
            <a:avLst/>
          </a:prstGeom>
          <a:noFill/>
        </p:spPr>
        <p:txBody>
          <a:bodyPr wrap="square" lIns="91440" tIns="45720" rIns="91440" bIns="45720" rtlCol="0" anchor="t">
            <a:spAutoFit/>
          </a:bodyPr>
          <a:lstStyle>
            <a:defPPr>
              <a:defRPr lang="en-US"/>
            </a:defPPr>
            <a:lvl1pPr marL="0" algn="l" defTabSz="831022" rtl="0" eaLnBrk="1" latinLnBrk="0" hangingPunct="1">
              <a:defRPr sz="1636" kern="1200">
                <a:solidFill>
                  <a:schemeClr val="tx1"/>
                </a:solidFill>
                <a:latin typeface="+mn-lt"/>
                <a:ea typeface="+mn-ea"/>
                <a:cs typeface="+mn-cs"/>
              </a:defRPr>
            </a:lvl1pPr>
            <a:lvl2pPr marL="415511" algn="l" defTabSz="831022" rtl="0" eaLnBrk="1" latinLnBrk="0" hangingPunct="1">
              <a:defRPr sz="1636" kern="1200">
                <a:solidFill>
                  <a:schemeClr val="tx1"/>
                </a:solidFill>
                <a:latin typeface="+mn-lt"/>
                <a:ea typeface="+mn-ea"/>
                <a:cs typeface="+mn-cs"/>
              </a:defRPr>
            </a:lvl2pPr>
            <a:lvl3pPr marL="831022" algn="l" defTabSz="831022" rtl="0" eaLnBrk="1" latinLnBrk="0" hangingPunct="1">
              <a:defRPr sz="1636" kern="1200">
                <a:solidFill>
                  <a:schemeClr val="tx1"/>
                </a:solidFill>
                <a:latin typeface="+mn-lt"/>
                <a:ea typeface="+mn-ea"/>
                <a:cs typeface="+mn-cs"/>
              </a:defRPr>
            </a:lvl3pPr>
            <a:lvl4pPr marL="1246532" algn="l" defTabSz="831022" rtl="0" eaLnBrk="1" latinLnBrk="0" hangingPunct="1">
              <a:defRPr sz="1636" kern="1200">
                <a:solidFill>
                  <a:schemeClr val="tx1"/>
                </a:solidFill>
                <a:latin typeface="+mn-lt"/>
                <a:ea typeface="+mn-ea"/>
                <a:cs typeface="+mn-cs"/>
              </a:defRPr>
            </a:lvl4pPr>
            <a:lvl5pPr marL="1662042" algn="l" defTabSz="831022" rtl="0" eaLnBrk="1" latinLnBrk="0" hangingPunct="1">
              <a:defRPr sz="1636" kern="1200">
                <a:solidFill>
                  <a:schemeClr val="tx1"/>
                </a:solidFill>
                <a:latin typeface="+mn-lt"/>
                <a:ea typeface="+mn-ea"/>
                <a:cs typeface="+mn-cs"/>
              </a:defRPr>
            </a:lvl5pPr>
            <a:lvl6pPr marL="2077553" algn="l" defTabSz="831022" rtl="0" eaLnBrk="1" latinLnBrk="0" hangingPunct="1">
              <a:defRPr sz="1636" kern="1200">
                <a:solidFill>
                  <a:schemeClr val="tx1"/>
                </a:solidFill>
                <a:latin typeface="+mn-lt"/>
                <a:ea typeface="+mn-ea"/>
                <a:cs typeface="+mn-cs"/>
              </a:defRPr>
            </a:lvl6pPr>
            <a:lvl7pPr marL="2493064" algn="l" defTabSz="831022" rtl="0" eaLnBrk="1" latinLnBrk="0" hangingPunct="1">
              <a:defRPr sz="1636" kern="1200">
                <a:solidFill>
                  <a:schemeClr val="tx1"/>
                </a:solidFill>
                <a:latin typeface="+mn-lt"/>
                <a:ea typeface="+mn-ea"/>
                <a:cs typeface="+mn-cs"/>
              </a:defRPr>
            </a:lvl7pPr>
            <a:lvl8pPr marL="2908574" algn="l" defTabSz="831022" rtl="0" eaLnBrk="1" latinLnBrk="0" hangingPunct="1">
              <a:defRPr sz="1636" kern="1200">
                <a:solidFill>
                  <a:schemeClr val="tx1"/>
                </a:solidFill>
                <a:latin typeface="+mn-lt"/>
                <a:ea typeface="+mn-ea"/>
                <a:cs typeface="+mn-cs"/>
              </a:defRPr>
            </a:lvl8pPr>
            <a:lvl9pPr marL="3324085" algn="l" defTabSz="831022" rtl="0" eaLnBrk="1" latinLnBrk="0" hangingPunct="1">
              <a:defRPr sz="1636" kern="1200">
                <a:solidFill>
                  <a:schemeClr val="tx1"/>
                </a:solidFill>
                <a:latin typeface="+mn-lt"/>
                <a:ea typeface="+mn-ea"/>
                <a:cs typeface="+mn-cs"/>
              </a:defRPr>
            </a:lvl9pPr>
          </a:lstStyle>
          <a:p>
            <a:pPr algn="ctr"/>
            <a:r>
              <a:rPr lang="en-GB" sz="3200" b="1" dirty="0"/>
              <a:t>Rail to Trail – Planning for Success</a:t>
            </a:r>
          </a:p>
        </p:txBody>
      </p:sp>
      <p:sp>
        <p:nvSpPr>
          <p:cNvPr id="3" name="TextBox 2">
            <a:extLst>
              <a:ext uri="{FF2B5EF4-FFF2-40B4-BE49-F238E27FC236}">
                <a16:creationId xmlns:a16="http://schemas.microsoft.com/office/drawing/2014/main" id="{BE91068C-AF0A-E8A2-D36F-7668BA64DAD7}"/>
              </a:ext>
            </a:extLst>
          </p:cNvPr>
          <p:cNvSpPr txBox="1"/>
          <p:nvPr/>
        </p:nvSpPr>
        <p:spPr>
          <a:xfrm>
            <a:off x="1874520" y="1444752"/>
            <a:ext cx="9710928"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endParaRPr lang="en-US" dirty="0"/>
          </a:p>
          <a:p>
            <a:pPr marL="285750" indent="-285750">
              <a:buFont typeface="Arial"/>
              <a:buChar char="•"/>
            </a:pPr>
            <a:r>
              <a:rPr lang="en-US" dirty="0"/>
              <a:t>Arrange an advance booking system e.g., Eventbrite or Beyonk</a:t>
            </a:r>
          </a:p>
          <a:p>
            <a:pPr marL="285750" indent="-285750">
              <a:buFont typeface="Arial"/>
              <a:buChar char="•"/>
            </a:pPr>
            <a:r>
              <a:rPr lang="en-US" dirty="0"/>
              <a:t>Clear participant communication</a:t>
            </a:r>
          </a:p>
          <a:p>
            <a:pPr marL="285750" indent="-285750">
              <a:buFont typeface="Arial"/>
              <a:buChar char="•"/>
            </a:pPr>
            <a:r>
              <a:rPr lang="en-US" dirty="0"/>
              <a:t>Communication on the day e.g., swap phone numbers or set up a specific WhatApp group for the event</a:t>
            </a:r>
          </a:p>
          <a:p>
            <a:pPr marL="285750" indent="-285750">
              <a:buFont typeface="Arial"/>
              <a:buChar char="•"/>
            </a:pPr>
            <a:r>
              <a:rPr lang="en-US" dirty="0"/>
              <a:t>Route risk assessment </a:t>
            </a:r>
          </a:p>
          <a:p>
            <a:pPr marL="285750" indent="-285750">
              <a:buFont typeface="Arial"/>
              <a:buChar char="•"/>
            </a:pPr>
            <a:r>
              <a:rPr lang="en-US" dirty="0"/>
              <a:t>Recruit walk assistants</a:t>
            </a:r>
          </a:p>
          <a:p>
            <a:pPr marL="285750" indent="-285750">
              <a:buFont typeface="Arial" panose="020B0604020202020204" pitchFamily="34" charset="0"/>
              <a:buChar char="•"/>
            </a:pPr>
            <a:r>
              <a:rPr lang="en-US" dirty="0"/>
              <a:t>Consider the different walking paces of the participants</a:t>
            </a:r>
          </a:p>
          <a:p>
            <a:pPr marL="285750" indent="-285750">
              <a:buFont typeface="Arial"/>
              <a:buChar char="•"/>
            </a:pPr>
            <a:endParaRPr lang="en-US" dirty="0"/>
          </a:p>
          <a:p>
            <a:pPr marL="285750" indent="-285750">
              <a:buFont typeface="Arial"/>
              <a:buChar char="•"/>
            </a:pPr>
            <a:endParaRPr lang="en-US" dirty="0"/>
          </a:p>
          <a:p>
            <a:r>
              <a:rPr lang="en-US" b="1" dirty="0"/>
              <a:t>Promotion of the event </a:t>
            </a:r>
            <a:r>
              <a:rPr lang="en-US" dirty="0"/>
              <a:t>– this should be carefully considered as it can make or break an event</a:t>
            </a:r>
          </a:p>
          <a:p>
            <a:pPr marL="342900" indent="-342900">
              <a:buFont typeface="Arial" panose="020B0604020202020204" pitchFamily="34" charset="0"/>
              <a:buChar char="•"/>
            </a:pPr>
            <a:r>
              <a:rPr lang="en-US" dirty="0"/>
              <a:t>Emails to members and those on your data base</a:t>
            </a:r>
          </a:p>
          <a:p>
            <a:pPr marL="342900" indent="-342900">
              <a:buFont typeface="Arial" panose="020B0604020202020204" pitchFamily="34" charset="0"/>
              <a:buChar char="•"/>
            </a:pPr>
            <a:r>
              <a:rPr lang="en-US" dirty="0"/>
              <a:t>Social media channels</a:t>
            </a:r>
          </a:p>
          <a:p>
            <a:pPr marL="342900" indent="-342900">
              <a:buFont typeface="Arial" panose="020B0604020202020204" pitchFamily="34" charset="0"/>
              <a:buChar char="•"/>
            </a:pPr>
            <a:r>
              <a:rPr lang="en-US" dirty="0"/>
              <a:t>Partner networks and other community groups channels</a:t>
            </a:r>
          </a:p>
          <a:p>
            <a:pPr marL="342900" indent="-342900">
              <a:buFont typeface="Arial" panose="020B0604020202020204" pitchFamily="34" charset="0"/>
              <a:buChar char="•"/>
            </a:pPr>
            <a:r>
              <a:rPr lang="en-US" dirty="0"/>
              <a:t>Local press</a:t>
            </a:r>
          </a:p>
          <a:p>
            <a:pPr marL="342900" indent="-342900">
              <a:buFont typeface="Arial" panose="020B0604020202020204" pitchFamily="34" charset="0"/>
              <a:buChar char="•"/>
            </a:pPr>
            <a:r>
              <a:rPr lang="en-US" dirty="0"/>
              <a:t>Station notice boards</a:t>
            </a:r>
          </a:p>
        </p:txBody>
      </p:sp>
      <p:pic>
        <p:nvPicPr>
          <p:cNvPr id="5" name="Picture 4" descr="Hiking boots walk the trail">
            <a:extLst>
              <a:ext uri="{FF2B5EF4-FFF2-40B4-BE49-F238E27FC236}">
                <a16:creationId xmlns:a16="http://schemas.microsoft.com/office/drawing/2014/main" id="{0B3D62ED-F28A-2CA0-0442-A2EBE00781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95360" y="4791808"/>
            <a:ext cx="2478787" cy="1651880"/>
          </a:xfrm>
          <a:prstGeom prst="rect">
            <a:avLst/>
          </a:prstGeom>
          <a:effectLst>
            <a:softEdge rad="127000"/>
          </a:effectLst>
        </p:spPr>
      </p:pic>
    </p:spTree>
    <p:extLst>
      <p:ext uri="{BB962C8B-B14F-4D97-AF65-F5344CB8AC3E}">
        <p14:creationId xmlns:p14="http://schemas.microsoft.com/office/powerpoint/2010/main" val="299605918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B1CBE0-B1CB-D64A-53D3-6DE9F9F2358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A2ACE17-D030-6EC6-10C5-9EB11C3342C0}"/>
              </a:ext>
            </a:extLst>
          </p:cNvPr>
          <p:cNvSpPr txBox="1"/>
          <p:nvPr/>
        </p:nvSpPr>
        <p:spPr>
          <a:xfrm>
            <a:off x="1549969" y="268796"/>
            <a:ext cx="10642796" cy="584775"/>
          </a:xfrm>
          <a:prstGeom prst="rect">
            <a:avLst/>
          </a:prstGeom>
          <a:noFill/>
        </p:spPr>
        <p:txBody>
          <a:bodyPr wrap="square" lIns="91440" tIns="45720" rIns="91440" bIns="45720" rtlCol="0" anchor="t">
            <a:spAutoFit/>
          </a:bodyPr>
          <a:lstStyle>
            <a:defPPr>
              <a:defRPr lang="en-US"/>
            </a:defPPr>
            <a:lvl1pPr marL="0" algn="l" defTabSz="831022" rtl="0" eaLnBrk="1" latinLnBrk="0" hangingPunct="1">
              <a:defRPr sz="1636" kern="1200">
                <a:solidFill>
                  <a:schemeClr val="tx1"/>
                </a:solidFill>
                <a:latin typeface="+mn-lt"/>
                <a:ea typeface="+mn-ea"/>
                <a:cs typeface="+mn-cs"/>
              </a:defRPr>
            </a:lvl1pPr>
            <a:lvl2pPr marL="415511" algn="l" defTabSz="831022" rtl="0" eaLnBrk="1" latinLnBrk="0" hangingPunct="1">
              <a:defRPr sz="1636" kern="1200">
                <a:solidFill>
                  <a:schemeClr val="tx1"/>
                </a:solidFill>
                <a:latin typeface="+mn-lt"/>
                <a:ea typeface="+mn-ea"/>
                <a:cs typeface="+mn-cs"/>
              </a:defRPr>
            </a:lvl2pPr>
            <a:lvl3pPr marL="831022" algn="l" defTabSz="831022" rtl="0" eaLnBrk="1" latinLnBrk="0" hangingPunct="1">
              <a:defRPr sz="1636" kern="1200">
                <a:solidFill>
                  <a:schemeClr val="tx1"/>
                </a:solidFill>
                <a:latin typeface="+mn-lt"/>
                <a:ea typeface="+mn-ea"/>
                <a:cs typeface="+mn-cs"/>
              </a:defRPr>
            </a:lvl3pPr>
            <a:lvl4pPr marL="1246532" algn="l" defTabSz="831022" rtl="0" eaLnBrk="1" latinLnBrk="0" hangingPunct="1">
              <a:defRPr sz="1636" kern="1200">
                <a:solidFill>
                  <a:schemeClr val="tx1"/>
                </a:solidFill>
                <a:latin typeface="+mn-lt"/>
                <a:ea typeface="+mn-ea"/>
                <a:cs typeface="+mn-cs"/>
              </a:defRPr>
            </a:lvl4pPr>
            <a:lvl5pPr marL="1662042" algn="l" defTabSz="831022" rtl="0" eaLnBrk="1" latinLnBrk="0" hangingPunct="1">
              <a:defRPr sz="1636" kern="1200">
                <a:solidFill>
                  <a:schemeClr val="tx1"/>
                </a:solidFill>
                <a:latin typeface="+mn-lt"/>
                <a:ea typeface="+mn-ea"/>
                <a:cs typeface="+mn-cs"/>
              </a:defRPr>
            </a:lvl5pPr>
            <a:lvl6pPr marL="2077553" algn="l" defTabSz="831022" rtl="0" eaLnBrk="1" latinLnBrk="0" hangingPunct="1">
              <a:defRPr sz="1636" kern="1200">
                <a:solidFill>
                  <a:schemeClr val="tx1"/>
                </a:solidFill>
                <a:latin typeface="+mn-lt"/>
                <a:ea typeface="+mn-ea"/>
                <a:cs typeface="+mn-cs"/>
              </a:defRPr>
            </a:lvl6pPr>
            <a:lvl7pPr marL="2493064" algn="l" defTabSz="831022" rtl="0" eaLnBrk="1" latinLnBrk="0" hangingPunct="1">
              <a:defRPr sz="1636" kern="1200">
                <a:solidFill>
                  <a:schemeClr val="tx1"/>
                </a:solidFill>
                <a:latin typeface="+mn-lt"/>
                <a:ea typeface="+mn-ea"/>
                <a:cs typeface="+mn-cs"/>
              </a:defRPr>
            </a:lvl7pPr>
            <a:lvl8pPr marL="2908574" algn="l" defTabSz="831022" rtl="0" eaLnBrk="1" latinLnBrk="0" hangingPunct="1">
              <a:defRPr sz="1636" kern="1200">
                <a:solidFill>
                  <a:schemeClr val="tx1"/>
                </a:solidFill>
                <a:latin typeface="+mn-lt"/>
                <a:ea typeface="+mn-ea"/>
                <a:cs typeface="+mn-cs"/>
              </a:defRPr>
            </a:lvl8pPr>
            <a:lvl9pPr marL="3324085" algn="l" defTabSz="831022" rtl="0" eaLnBrk="1" latinLnBrk="0" hangingPunct="1">
              <a:defRPr sz="1636" kern="1200">
                <a:solidFill>
                  <a:schemeClr val="tx1"/>
                </a:solidFill>
                <a:latin typeface="+mn-lt"/>
                <a:ea typeface="+mn-ea"/>
                <a:cs typeface="+mn-cs"/>
              </a:defRPr>
            </a:lvl9pPr>
          </a:lstStyle>
          <a:p>
            <a:pPr algn="ctr"/>
            <a:r>
              <a:rPr lang="en-GB" sz="3200" b="1" dirty="0"/>
              <a:t>Rail to Trail – Working in Partnership</a:t>
            </a:r>
          </a:p>
        </p:txBody>
      </p:sp>
      <p:sp>
        <p:nvSpPr>
          <p:cNvPr id="3" name="TextBox 2">
            <a:extLst>
              <a:ext uri="{FF2B5EF4-FFF2-40B4-BE49-F238E27FC236}">
                <a16:creationId xmlns:a16="http://schemas.microsoft.com/office/drawing/2014/main" id="{0744FEDE-23A1-EB4C-D58D-D7D9560AD332}"/>
              </a:ext>
            </a:extLst>
          </p:cNvPr>
          <p:cNvSpPr txBox="1"/>
          <p:nvPr/>
        </p:nvSpPr>
        <p:spPr>
          <a:xfrm>
            <a:off x="1549969" y="853571"/>
            <a:ext cx="10291130"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dirty="0"/>
              <a:t>Establish partnerships with local organisations who have the same or similar aims e.g., to extend the summer season of walking to all year long or making the area more accessible and inclusive etc.</a:t>
            </a:r>
          </a:p>
          <a:p>
            <a:pPr marL="285750" indent="-285750">
              <a:buFont typeface="Arial"/>
              <a:buChar char="•"/>
            </a:pPr>
            <a:r>
              <a:rPr lang="en-US" dirty="0"/>
              <a:t>I regularly work in partnership with NDW National Trail, Kent Downs National Landscape, Explore Kent and Visit Maidstone</a:t>
            </a:r>
          </a:p>
          <a:p>
            <a:pPr marL="285750" indent="-285750">
              <a:buFont typeface="Arial"/>
              <a:buChar char="•"/>
            </a:pPr>
            <a:r>
              <a:rPr lang="en-US" dirty="0"/>
              <a:t>These highly successful partnerships have provided over the years – funding for officer's time to plan and deliver the walks, promotion of the walks via numerous social media channels and walk assistants - often qualified NDW Ambassadors</a:t>
            </a:r>
          </a:p>
          <a:p>
            <a:pPr marL="285750" indent="-285750">
              <a:buFont typeface="Arial"/>
              <a:buChar char="•"/>
            </a:pPr>
            <a:r>
              <a:rPr lang="en-US" dirty="0"/>
              <a:t>Partnerships can also provide credibility, additional resources and reach a wider demographic </a:t>
            </a:r>
          </a:p>
          <a:p>
            <a:pPr marL="285750" indent="-285750">
              <a:buFont typeface="Arial"/>
              <a:buChar char="•"/>
            </a:pPr>
            <a:r>
              <a:rPr lang="en-US" dirty="0"/>
              <a:t>In partnership Kent CRP produced the station map boards below now installed at each of the 4 stations promoting the route/s along the NDW</a:t>
            </a:r>
          </a:p>
          <a:p>
            <a:pPr marL="285750" indent="-285750">
              <a:buFont typeface="Arial"/>
              <a:buChar char="•"/>
            </a:pPr>
            <a:endParaRPr lang="en-US" dirty="0"/>
          </a:p>
        </p:txBody>
      </p:sp>
      <p:pic>
        <p:nvPicPr>
          <p:cNvPr id="8" name="Picture 7">
            <a:extLst>
              <a:ext uri="{FF2B5EF4-FFF2-40B4-BE49-F238E27FC236}">
                <a16:creationId xmlns:a16="http://schemas.microsoft.com/office/drawing/2014/main" id="{7AD8F4EE-E5AC-5AEA-760F-FD03E3D4C3CD}"/>
              </a:ext>
            </a:extLst>
          </p:cNvPr>
          <p:cNvPicPr>
            <a:picLocks noChangeAspect="1"/>
          </p:cNvPicPr>
          <p:nvPr/>
        </p:nvPicPr>
        <p:blipFill>
          <a:blip r:embed="rId3"/>
          <a:stretch>
            <a:fillRect/>
          </a:stretch>
        </p:blipFill>
        <p:spPr>
          <a:xfrm>
            <a:off x="9748378" y="5121624"/>
            <a:ext cx="2092721" cy="1475497"/>
          </a:xfrm>
          <a:prstGeom prst="rect">
            <a:avLst/>
          </a:prstGeom>
        </p:spPr>
      </p:pic>
      <p:pic>
        <p:nvPicPr>
          <p:cNvPr id="12" name="Picture 11">
            <a:extLst>
              <a:ext uri="{FF2B5EF4-FFF2-40B4-BE49-F238E27FC236}">
                <a16:creationId xmlns:a16="http://schemas.microsoft.com/office/drawing/2014/main" id="{7F728E5B-6FE8-82C5-EF4A-B823A1DC665C}"/>
              </a:ext>
            </a:extLst>
          </p:cNvPr>
          <p:cNvPicPr>
            <a:picLocks noChangeAspect="1"/>
          </p:cNvPicPr>
          <p:nvPr/>
        </p:nvPicPr>
        <p:blipFill>
          <a:blip r:embed="rId4"/>
          <a:stretch>
            <a:fillRect/>
          </a:stretch>
        </p:blipFill>
        <p:spPr>
          <a:xfrm>
            <a:off x="7487529" y="4632237"/>
            <a:ext cx="2170821" cy="1534350"/>
          </a:xfrm>
          <a:prstGeom prst="rect">
            <a:avLst/>
          </a:prstGeom>
        </p:spPr>
      </p:pic>
      <p:pic>
        <p:nvPicPr>
          <p:cNvPr id="14" name="Picture 13">
            <a:extLst>
              <a:ext uri="{FF2B5EF4-FFF2-40B4-BE49-F238E27FC236}">
                <a16:creationId xmlns:a16="http://schemas.microsoft.com/office/drawing/2014/main" id="{823E001B-B80F-B067-02AC-C9ACDD1B73A5}"/>
              </a:ext>
            </a:extLst>
          </p:cNvPr>
          <p:cNvPicPr>
            <a:picLocks noChangeAspect="1"/>
          </p:cNvPicPr>
          <p:nvPr/>
        </p:nvPicPr>
        <p:blipFill>
          <a:blip r:embed="rId5"/>
          <a:stretch>
            <a:fillRect/>
          </a:stretch>
        </p:blipFill>
        <p:spPr>
          <a:xfrm>
            <a:off x="1473207" y="4078224"/>
            <a:ext cx="3815739" cy="2694051"/>
          </a:xfrm>
          <a:prstGeom prst="rect">
            <a:avLst/>
          </a:prstGeom>
        </p:spPr>
      </p:pic>
      <p:pic>
        <p:nvPicPr>
          <p:cNvPr id="16" name="Picture 15">
            <a:extLst>
              <a:ext uri="{FF2B5EF4-FFF2-40B4-BE49-F238E27FC236}">
                <a16:creationId xmlns:a16="http://schemas.microsoft.com/office/drawing/2014/main" id="{556806E7-C9A3-6CDE-4360-15569A1AE0FA}"/>
              </a:ext>
            </a:extLst>
          </p:cNvPr>
          <p:cNvPicPr>
            <a:picLocks noChangeAspect="1"/>
          </p:cNvPicPr>
          <p:nvPr/>
        </p:nvPicPr>
        <p:blipFill>
          <a:blip r:embed="rId6"/>
          <a:stretch>
            <a:fillRect/>
          </a:stretch>
        </p:blipFill>
        <p:spPr>
          <a:xfrm>
            <a:off x="5303368" y="4206070"/>
            <a:ext cx="2091457" cy="1476966"/>
          </a:xfrm>
          <a:prstGeom prst="rect">
            <a:avLst/>
          </a:prstGeom>
        </p:spPr>
      </p:pic>
      <p:sp>
        <p:nvSpPr>
          <p:cNvPr id="17" name="TextBox 16">
            <a:extLst>
              <a:ext uri="{FF2B5EF4-FFF2-40B4-BE49-F238E27FC236}">
                <a16:creationId xmlns:a16="http://schemas.microsoft.com/office/drawing/2014/main" id="{8544E511-9603-644B-C635-3C9AD8574700}"/>
              </a:ext>
            </a:extLst>
          </p:cNvPr>
          <p:cNvSpPr txBox="1"/>
          <p:nvPr/>
        </p:nvSpPr>
        <p:spPr>
          <a:xfrm>
            <a:off x="5348382" y="6166587"/>
            <a:ext cx="4069938" cy="369332"/>
          </a:xfrm>
          <a:prstGeom prst="rect">
            <a:avLst/>
          </a:prstGeom>
          <a:noFill/>
        </p:spPr>
        <p:txBody>
          <a:bodyPr wrap="square" rtlCol="0">
            <a:spAutoFit/>
          </a:bodyPr>
          <a:lstStyle/>
          <a:p>
            <a:r>
              <a:rPr lang="en-GB" b="1" dirty="0"/>
              <a:t>4 Station Map Boards Funded by CRN</a:t>
            </a:r>
          </a:p>
        </p:txBody>
      </p:sp>
    </p:spTree>
    <p:extLst>
      <p:ext uri="{BB962C8B-B14F-4D97-AF65-F5344CB8AC3E}">
        <p14:creationId xmlns:p14="http://schemas.microsoft.com/office/powerpoint/2010/main" val="404531281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C0D72-6326-788D-C6B1-71CFF862B92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48F8F2F-EF61-2AC7-1C7F-91690010C821}"/>
              </a:ext>
            </a:extLst>
          </p:cNvPr>
          <p:cNvSpPr txBox="1"/>
          <p:nvPr/>
        </p:nvSpPr>
        <p:spPr>
          <a:xfrm>
            <a:off x="1549969" y="268796"/>
            <a:ext cx="10642796" cy="584775"/>
          </a:xfrm>
          <a:prstGeom prst="rect">
            <a:avLst/>
          </a:prstGeom>
          <a:noFill/>
        </p:spPr>
        <p:txBody>
          <a:bodyPr wrap="square" lIns="91440" tIns="45720" rIns="91440" bIns="45720" rtlCol="0" anchor="t">
            <a:spAutoFit/>
          </a:bodyPr>
          <a:lstStyle>
            <a:defPPr>
              <a:defRPr lang="en-US"/>
            </a:defPPr>
            <a:lvl1pPr marL="0" algn="l" defTabSz="831022" rtl="0" eaLnBrk="1" latinLnBrk="0" hangingPunct="1">
              <a:defRPr sz="1636" kern="1200">
                <a:solidFill>
                  <a:schemeClr val="tx1"/>
                </a:solidFill>
                <a:latin typeface="+mn-lt"/>
                <a:ea typeface="+mn-ea"/>
                <a:cs typeface="+mn-cs"/>
              </a:defRPr>
            </a:lvl1pPr>
            <a:lvl2pPr marL="415511" algn="l" defTabSz="831022" rtl="0" eaLnBrk="1" latinLnBrk="0" hangingPunct="1">
              <a:defRPr sz="1636" kern="1200">
                <a:solidFill>
                  <a:schemeClr val="tx1"/>
                </a:solidFill>
                <a:latin typeface="+mn-lt"/>
                <a:ea typeface="+mn-ea"/>
                <a:cs typeface="+mn-cs"/>
              </a:defRPr>
            </a:lvl2pPr>
            <a:lvl3pPr marL="831022" algn="l" defTabSz="831022" rtl="0" eaLnBrk="1" latinLnBrk="0" hangingPunct="1">
              <a:defRPr sz="1636" kern="1200">
                <a:solidFill>
                  <a:schemeClr val="tx1"/>
                </a:solidFill>
                <a:latin typeface="+mn-lt"/>
                <a:ea typeface="+mn-ea"/>
                <a:cs typeface="+mn-cs"/>
              </a:defRPr>
            </a:lvl3pPr>
            <a:lvl4pPr marL="1246532" algn="l" defTabSz="831022" rtl="0" eaLnBrk="1" latinLnBrk="0" hangingPunct="1">
              <a:defRPr sz="1636" kern="1200">
                <a:solidFill>
                  <a:schemeClr val="tx1"/>
                </a:solidFill>
                <a:latin typeface="+mn-lt"/>
                <a:ea typeface="+mn-ea"/>
                <a:cs typeface="+mn-cs"/>
              </a:defRPr>
            </a:lvl4pPr>
            <a:lvl5pPr marL="1662042" algn="l" defTabSz="831022" rtl="0" eaLnBrk="1" latinLnBrk="0" hangingPunct="1">
              <a:defRPr sz="1636" kern="1200">
                <a:solidFill>
                  <a:schemeClr val="tx1"/>
                </a:solidFill>
                <a:latin typeface="+mn-lt"/>
                <a:ea typeface="+mn-ea"/>
                <a:cs typeface="+mn-cs"/>
              </a:defRPr>
            </a:lvl5pPr>
            <a:lvl6pPr marL="2077553" algn="l" defTabSz="831022" rtl="0" eaLnBrk="1" latinLnBrk="0" hangingPunct="1">
              <a:defRPr sz="1636" kern="1200">
                <a:solidFill>
                  <a:schemeClr val="tx1"/>
                </a:solidFill>
                <a:latin typeface="+mn-lt"/>
                <a:ea typeface="+mn-ea"/>
                <a:cs typeface="+mn-cs"/>
              </a:defRPr>
            </a:lvl6pPr>
            <a:lvl7pPr marL="2493064" algn="l" defTabSz="831022" rtl="0" eaLnBrk="1" latinLnBrk="0" hangingPunct="1">
              <a:defRPr sz="1636" kern="1200">
                <a:solidFill>
                  <a:schemeClr val="tx1"/>
                </a:solidFill>
                <a:latin typeface="+mn-lt"/>
                <a:ea typeface="+mn-ea"/>
                <a:cs typeface="+mn-cs"/>
              </a:defRPr>
            </a:lvl7pPr>
            <a:lvl8pPr marL="2908574" algn="l" defTabSz="831022" rtl="0" eaLnBrk="1" latinLnBrk="0" hangingPunct="1">
              <a:defRPr sz="1636" kern="1200">
                <a:solidFill>
                  <a:schemeClr val="tx1"/>
                </a:solidFill>
                <a:latin typeface="+mn-lt"/>
                <a:ea typeface="+mn-ea"/>
                <a:cs typeface="+mn-cs"/>
              </a:defRPr>
            </a:lvl8pPr>
            <a:lvl9pPr marL="3324085" algn="l" defTabSz="831022" rtl="0" eaLnBrk="1" latinLnBrk="0" hangingPunct="1">
              <a:defRPr sz="1636" kern="1200">
                <a:solidFill>
                  <a:schemeClr val="tx1"/>
                </a:solidFill>
                <a:latin typeface="+mn-lt"/>
                <a:ea typeface="+mn-ea"/>
                <a:cs typeface="+mn-cs"/>
              </a:defRPr>
            </a:lvl9pPr>
          </a:lstStyle>
          <a:p>
            <a:pPr algn="ctr"/>
            <a:r>
              <a:rPr lang="en-GB" sz="3200" b="1" dirty="0"/>
              <a:t>Rail to Trail - Risk Assessment and Permission Forms</a:t>
            </a:r>
          </a:p>
        </p:txBody>
      </p:sp>
      <p:sp>
        <p:nvSpPr>
          <p:cNvPr id="3" name="TextBox 2">
            <a:extLst>
              <a:ext uri="{FF2B5EF4-FFF2-40B4-BE49-F238E27FC236}">
                <a16:creationId xmlns:a16="http://schemas.microsoft.com/office/drawing/2014/main" id="{33BD601E-BF88-082A-DC2B-97F360A46EB7}"/>
              </a:ext>
            </a:extLst>
          </p:cNvPr>
          <p:cNvSpPr txBox="1"/>
          <p:nvPr/>
        </p:nvSpPr>
        <p:spPr>
          <a:xfrm>
            <a:off x="2130553" y="1115569"/>
            <a:ext cx="8110728"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dirty="0"/>
              <a:t>Complete the risk assessment walk - preferably with your walk assistants, practice ‘what if’ scenarios</a:t>
            </a:r>
          </a:p>
          <a:p>
            <a:pPr marL="285750" indent="-285750">
              <a:buFont typeface="Arial"/>
              <a:buChar char="•"/>
            </a:pPr>
            <a:r>
              <a:rPr lang="en-US" dirty="0"/>
              <a:t>Write up the risk assessment (including refreshment and welfare planning) and have it signed off</a:t>
            </a:r>
          </a:p>
          <a:p>
            <a:pPr marL="285750" indent="-285750">
              <a:buFont typeface="Arial"/>
              <a:buChar char="•"/>
            </a:pPr>
            <a:r>
              <a:rPr lang="en-US" dirty="0"/>
              <a:t>If over 50 participants anticipated - complete a large event form</a:t>
            </a:r>
          </a:p>
          <a:p>
            <a:pPr marL="285750" indent="-285750">
              <a:buFont typeface="Arial"/>
              <a:buChar char="•"/>
            </a:pPr>
            <a:r>
              <a:rPr lang="en-US" dirty="0"/>
              <a:t>Prepare photo/video/audio/quote form</a:t>
            </a:r>
          </a:p>
          <a:p>
            <a:pPr marL="285750" indent="-285750">
              <a:buFont typeface="Arial"/>
              <a:buChar char="•"/>
            </a:pPr>
            <a:r>
              <a:rPr lang="en-US" dirty="0"/>
              <a:t>Promote the walk – preferably also via Partnership socials</a:t>
            </a:r>
          </a:p>
        </p:txBody>
      </p:sp>
      <p:pic>
        <p:nvPicPr>
          <p:cNvPr id="12" name="Picture 11">
            <a:extLst>
              <a:ext uri="{FF2B5EF4-FFF2-40B4-BE49-F238E27FC236}">
                <a16:creationId xmlns:a16="http://schemas.microsoft.com/office/drawing/2014/main" id="{E03A94CD-4D31-C99E-4019-2EC75C94D1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19289" y="3313572"/>
            <a:ext cx="2056054" cy="2916389"/>
          </a:xfrm>
          <a:prstGeom prst="rect">
            <a:avLst/>
          </a:prstGeom>
        </p:spPr>
      </p:pic>
      <p:graphicFrame>
        <p:nvGraphicFramePr>
          <p:cNvPr id="13" name="Object 12">
            <a:extLst>
              <a:ext uri="{FF2B5EF4-FFF2-40B4-BE49-F238E27FC236}">
                <a16:creationId xmlns:a16="http://schemas.microsoft.com/office/drawing/2014/main" id="{67B77B68-0E40-8B66-AB1E-2ED3767F7E2D}"/>
              </a:ext>
            </a:extLst>
          </p:cNvPr>
          <p:cNvGraphicFramePr>
            <a:graphicFrameLocks noChangeAspect="1"/>
          </p:cNvGraphicFramePr>
          <p:nvPr>
            <p:extLst>
              <p:ext uri="{D42A27DB-BD31-4B8C-83A1-F6EECF244321}">
                <p14:modId xmlns:p14="http://schemas.microsoft.com/office/powerpoint/2010/main" val="1324614330"/>
              </p:ext>
            </p:extLst>
          </p:nvPr>
        </p:nvGraphicFramePr>
        <p:xfrm>
          <a:off x="6210170" y="3316559"/>
          <a:ext cx="1907839" cy="2913402"/>
        </p:xfrm>
        <a:graphic>
          <a:graphicData uri="http://schemas.openxmlformats.org/presentationml/2006/ole">
            <mc:AlternateContent xmlns:mc="http://schemas.openxmlformats.org/markup-compatibility/2006">
              <mc:Choice xmlns:v="urn:schemas-microsoft-com:vml" Requires="v">
                <p:oleObj name="Document" r:id="rId4" imgW="5722479" imgH="8740005" progId="Word.Document.12">
                  <p:embed/>
                </p:oleObj>
              </mc:Choice>
              <mc:Fallback>
                <p:oleObj name="Document" r:id="rId4" imgW="5722479" imgH="8740005" progId="Word.Document.12">
                  <p:embed/>
                  <p:pic>
                    <p:nvPicPr>
                      <p:cNvPr id="13" name="Object 12">
                        <a:extLst>
                          <a:ext uri="{FF2B5EF4-FFF2-40B4-BE49-F238E27FC236}">
                            <a16:creationId xmlns:a16="http://schemas.microsoft.com/office/drawing/2014/main" id="{67B77B68-0E40-8B66-AB1E-2ED3767F7E2D}"/>
                          </a:ext>
                        </a:extLst>
                      </p:cNvPr>
                      <p:cNvPicPr/>
                      <p:nvPr/>
                    </p:nvPicPr>
                    <p:blipFill>
                      <a:blip r:embed="rId5"/>
                      <a:stretch>
                        <a:fillRect/>
                      </a:stretch>
                    </p:blipFill>
                    <p:spPr>
                      <a:xfrm>
                        <a:off x="6210170" y="3316559"/>
                        <a:ext cx="1907839" cy="2913402"/>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94E1C94D-24B6-6B26-CAF8-0EBD6B36B8EB}"/>
              </a:ext>
            </a:extLst>
          </p:cNvPr>
          <p:cNvGraphicFramePr>
            <a:graphicFrameLocks noChangeAspect="1"/>
          </p:cNvGraphicFramePr>
          <p:nvPr>
            <p:extLst>
              <p:ext uri="{D42A27DB-BD31-4B8C-83A1-F6EECF244321}">
                <p14:modId xmlns:p14="http://schemas.microsoft.com/office/powerpoint/2010/main" val="2004649044"/>
              </p:ext>
            </p:extLst>
          </p:nvPr>
        </p:nvGraphicFramePr>
        <p:xfrm>
          <a:off x="1822196" y="3316559"/>
          <a:ext cx="3969494" cy="2613852"/>
        </p:xfrm>
        <a:graphic>
          <a:graphicData uri="http://schemas.openxmlformats.org/presentationml/2006/ole">
            <mc:AlternateContent xmlns:mc="http://schemas.openxmlformats.org/markup-compatibility/2006">
              <mc:Choice xmlns:v="urn:schemas-microsoft-com:vml" Requires="v">
                <p:oleObj name="Document" r:id="rId6" imgW="8990666" imgH="5920079" progId="Word.Document.12">
                  <p:embed/>
                </p:oleObj>
              </mc:Choice>
              <mc:Fallback>
                <p:oleObj name="Document" r:id="rId6" imgW="8990666" imgH="5920079" progId="Word.Document.12">
                  <p:embed/>
                  <p:pic>
                    <p:nvPicPr>
                      <p:cNvPr id="14" name="Object 13">
                        <a:extLst>
                          <a:ext uri="{FF2B5EF4-FFF2-40B4-BE49-F238E27FC236}">
                            <a16:creationId xmlns:a16="http://schemas.microsoft.com/office/drawing/2014/main" id="{94E1C94D-24B6-6B26-CAF8-0EBD6B36B8EB}"/>
                          </a:ext>
                        </a:extLst>
                      </p:cNvPr>
                      <p:cNvPicPr/>
                      <p:nvPr/>
                    </p:nvPicPr>
                    <p:blipFill>
                      <a:blip r:embed="rId7"/>
                      <a:stretch>
                        <a:fillRect/>
                      </a:stretch>
                    </p:blipFill>
                    <p:spPr>
                      <a:xfrm>
                        <a:off x="1822196" y="3316559"/>
                        <a:ext cx="3969494" cy="2613852"/>
                      </a:xfrm>
                      <a:prstGeom prst="rect">
                        <a:avLst/>
                      </a:prstGeom>
                    </p:spPr>
                  </p:pic>
                </p:oleObj>
              </mc:Fallback>
            </mc:AlternateContent>
          </a:graphicData>
        </a:graphic>
      </p:graphicFrame>
    </p:spTree>
    <p:extLst>
      <p:ext uri="{BB962C8B-B14F-4D97-AF65-F5344CB8AC3E}">
        <p14:creationId xmlns:p14="http://schemas.microsoft.com/office/powerpoint/2010/main" val="394562622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B8402C-FDD0-D08C-6A1B-6A22D951160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E348279-EEA8-1089-4642-2350DE41A97B}"/>
              </a:ext>
            </a:extLst>
          </p:cNvPr>
          <p:cNvSpPr txBox="1"/>
          <p:nvPr/>
        </p:nvSpPr>
        <p:spPr>
          <a:xfrm>
            <a:off x="1549969" y="268796"/>
            <a:ext cx="10642796" cy="584775"/>
          </a:xfrm>
          <a:prstGeom prst="rect">
            <a:avLst/>
          </a:prstGeom>
          <a:noFill/>
        </p:spPr>
        <p:txBody>
          <a:bodyPr wrap="square" lIns="91440" tIns="45720" rIns="91440" bIns="45720" rtlCol="0" anchor="t">
            <a:spAutoFit/>
          </a:bodyPr>
          <a:lstStyle>
            <a:defPPr>
              <a:defRPr lang="en-US"/>
            </a:defPPr>
            <a:lvl1pPr marL="0" algn="l" defTabSz="831022" rtl="0" eaLnBrk="1" latinLnBrk="0" hangingPunct="1">
              <a:defRPr sz="1636" kern="1200">
                <a:solidFill>
                  <a:schemeClr val="tx1"/>
                </a:solidFill>
                <a:latin typeface="+mn-lt"/>
                <a:ea typeface="+mn-ea"/>
                <a:cs typeface="+mn-cs"/>
              </a:defRPr>
            </a:lvl1pPr>
            <a:lvl2pPr marL="415511" algn="l" defTabSz="831022" rtl="0" eaLnBrk="1" latinLnBrk="0" hangingPunct="1">
              <a:defRPr sz="1636" kern="1200">
                <a:solidFill>
                  <a:schemeClr val="tx1"/>
                </a:solidFill>
                <a:latin typeface="+mn-lt"/>
                <a:ea typeface="+mn-ea"/>
                <a:cs typeface="+mn-cs"/>
              </a:defRPr>
            </a:lvl2pPr>
            <a:lvl3pPr marL="831022" algn="l" defTabSz="831022" rtl="0" eaLnBrk="1" latinLnBrk="0" hangingPunct="1">
              <a:defRPr sz="1636" kern="1200">
                <a:solidFill>
                  <a:schemeClr val="tx1"/>
                </a:solidFill>
                <a:latin typeface="+mn-lt"/>
                <a:ea typeface="+mn-ea"/>
                <a:cs typeface="+mn-cs"/>
              </a:defRPr>
            </a:lvl3pPr>
            <a:lvl4pPr marL="1246532" algn="l" defTabSz="831022" rtl="0" eaLnBrk="1" latinLnBrk="0" hangingPunct="1">
              <a:defRPr sz="1636" kern="1200">
                <a:solidFill>
                  <a:schemeClr val="tx1"/>
                </a:solidFill>
                <a:latin typeface="+mn-lt"/>
                <a:ea typeface="+mn-ea"/>
                <a:cs typeface="+mn-cs"/>
              </a:defRPr>
            </a:lvl4pPr>
            <a:lvl5pPr marL="1662042" algn="l" defTabSz="831022" rtl="0" eaLnBrk="1" latinLnBrk="0" hangingPunct="1">
              <a:defRPr sz="1636" kern="1200">
                <a:solidFill>
                  <a:schemeClr val="tx1"/>
                </a:solidFill>
                <a:latin typeface="+mn-lt"/>
                <a:ea typeface="+mn-ea"/>
                <a:cs typeface="+mn-cs"/>
              </a:defRPr>
            </a:lvl5pPr>
            <a:lvl6pPr marL="2077553" algn="l" defTabSz="831022" rtl="0" eaLnBrk="1" latinLnBrk="0" hangingPunct="1">
              <a:defRPr sz="1636" kern="1200">
                <a:solidFill>
                  <a:schemeClr val="tx1"/>
                </a:solidFill>
                <a:latin typeface="+mn-lt"/>
                <a:ea typeface="+mn-ea"/>
                <a:cs typeface="+mn-cs"/>
              </a:defRPr>
            </a:lvl6pPr>
            <a:lvl7pPr marL="2493064" algn="l" defTabSz="831022" rtl="0" eaLnBrk="1" latinLnBrk="0" hangingPunct="1">
              <a:defRPr sz="1636" kern="1200">
                <a:solidFill>
                  <a:schemeClr val="tx1"/>
                </a:solidFill>
                <a:latin typeface="+mn-lt"/>
                <a:ea typeface="+mn-ea"/>
                <a:cs typeface="+mn-cs"/>
              </a:defRPr>
            </a:lvl7pPr>
            <a:lvl8pPr marL="2908574" algn="l" defTabSz="831022" rtl="0" eaLnBrk="1" latinLnBrk="0" hangingPunct="1">
              <a:defRPr sz="1636" kern="1200">
                <a:solidFill>
                  <a:schemeClr val="tx1"/>
                </a:solidFill>
                <a:latin typeface="+mn-lt"/>
                <a:ea typeface="+mn-ea"/>
                <a:cs typeface="+mn-cs"/>
              </a:defRPr>
            </a:lvl8pPr>
            <a:lvl9pPr marL="3324085" algn="l" defTabSz="831022" rtl="0" eaLnBrk="1" latinLnBrk="0" hangingPunct="1">
              <a:defRPr sz="1636" kern="1200">
                <a:solidFill>
                  <a:schemeClr val="tx1"/>
                </a:solidFill>
                <a:latin typeface="+mn-lt"/>
                <a:ea typeface="+mn-ea"/>
                <a:cs typeface="+mn-cs"/>
              </a:defRPr>
            </a:lvl9pPr>
          </a:lstStyle>
          <a:p>
            <a:pPr algn="ctr"/>
            <a:r>
              <a:rPr lang="en-GB" sz="3200" b="1" dirty="0"/>
              <a:t>Rail to Trail - </a:t>
            </a:r>
            <a:r>
              <a:rPr lang="en-US" sz="3200" b="1" dirty="0"/>
              <a:t>Ratio of Walk Leaders to Walkers</a:t>
            </a:r>
            <a:endParaRPr lang="en-GB" sz="3200" b="1" dirty="0"/>
          </a:p>
        </p:txBody>
      </p:sp>
      <p:sp>
        <p:nvSpPr>
          <p:cNvPr id="5" name="TextBox 4">
            <a:extLst>
              <a:ext uri="{FF2B5EF4-FFF2-40B4-BE49-F238E27FC236}">
                <a16:creationId xmlns:a16="http://schemas.microsoft.com/office/drawing/2014/main" id="{B1FF78F7-4CB6-9759-4B82-806E1BEB2C92}"/>
              </a:ext>
            </a:extLst>
          </p:cNvPr>
          <p:cNvSpPr txBox="1"/>
          <p:nvPr/>
        </p:nvSpPr>
        <p:spPr>
          <a:xfrm>
            <a:off x="1673352" y="1874520"/>
            <a:ext cx="3730752" cy="4373954"/>
          </a:xfrm>
          <a:prstGeom prst="rect">
            <a:avLst/>
          </a:prstGeom>
          <a:noFill/>
        </p:spPr>
        <p:txBody>
          <a:bodyPr wrap="square">
            <a:spAutoFit/>
          </a:bodyPr>
          <a:lstStyle/>
          <a:p>
            <a:pPr marL="285750" indent="-285750">
              <a:lnSpc>
                <a:spcPct val="90000"/>
              </a:lnSpc>
              <a:spcBef>
                <a:spcPts val="1000"/>
              </a:spcBef>
              <a:buFont typeface="Arial" panose="020B0604020202020204" pitchFamily="34" charset="0"/>
              <a:buChar char="•"/>
            </a:pPr>
            <a:r>
              <a:rPr lang="en-US" sz="1600" kern="1200" dirty="0">
                <a:latin typeface="+mn-lt"/>
                <a:ea typeface="+mn-ea"/>
                <a:cs typeface="+mn-cs"/>
              </a:rPr>
              <a:t>I prefer to work in multiples of 30 </a:t>
            </a:r>
          </a:p>
          <a:p>
            <a:pPr marL="285750" indent="-285750">
              <a:lnSpc>
                <a:spcPct val="90000"/>
              </a:lnSpc>
              <a:spcBef>
                <a:spcPts val="1000"/>
              </a:spcBef>
              <a:buFont typeface="Arial" panose="020B0604020202020204" pitchFamily="34" charset="0"/>
              <a:buChar char="•"/>
            </a:pPr>
            <a:r>
              <a:rPr lang="en-US" sz="1600" kern="1200" dirty="0">
                <a:latin typeface="+mn-lt"/>
                <a:ea typeface="+mn-ea"/>
                <a:cs typeface="+mn-cs"/>
              </a:rPr>
              <a:t>If there are likely to be 30 walkers, I would be the walk leader leading from the front with a mid marker walk assistant and a back marker walk assistant</a:t>
            </a:r>
          </a:p>
          <a:p>
            <a:pPr marL="285750" indent="-285750">
              <a:lnSpc>
                <a:spcPct val="90000"/>
              </a:lnSpc>
              <a:spcBef>
                <a:spcPts val="1000"/>
              </a:spcBef>
              <a:buFont typeface="Arial" panose="020B0604020202020204" pitchFamily="34" charset="0"/>
              <a:buChar char="•"/>
            </a:pPr>
            <a:r>
              <a:rPr lang="en-US" sz="1600" kern="1200" dirty="0">
                <a:latin typeface="+mn-lt"/>
                <a:ea typeface="+mn-ea"/>
                <a:cs typeface="+mn-cs"/>
              </a:rPr>
              <a:t>If there are likely to be 31- 60 walkers 2 such groupings would be established</a:t>
            </a:r>
          </a:p>
          <a:p>
            <a:pPr marL="285750" indent="-285750">
              <a:lnSpc>
                <a:spcPct val="90000"/>
              </a:lnSpc>
              <a:spcBef>
                <a:spcPts val="1000"/>
              </a:spcBef>
              <a:buFont typeface="Arial" panose="020B0604020202020204" pitchFamily="34" charset="0"/>
              <a:buChar char="•"/>
            </a:pPr>
            <a:r>
              <a:rPr lang="en-US" sz="1600" kern="1200" dirty="0">
                <a:latin typeface="+mn-lt"/>
                <a:ea typeface="+mn-ea"/>
                <a:cs typeface="+mn-cs"/>
              </a:rPr>
              <a:t>If there are likely to be 61- 90 walkers 3 such groupings would be established</a:t>
            </a:r>
          </a:p>
          <a:p>
            <a:pPr marL="285750" indent="-285750">
              <a:lnSpc>
                <a:spcPct val="90000"/>
              </a:lnSpc>
              <a:spcBef>
                <a:spcPts val="1000"/>
              </a:spcBef>
              <a:buFont typeface="Arial" panose="020B0604020202020204" pitchFamily="34" charset="0"/>
              <a:buChar char="•"/>
            </a:pPr>
            <a:r>
              <a:rPr lang="en-US" sz="1600" kern="1200" dirty="0">
                <a:latin typeface="+mn-lt"/>
                <a:ea typeface="+mn-ea"/>
                <a:cs typeface="+mn-cs"/>
              </a:rPr>
              <a:t>Each walk leader would trained</a:t>
            </a:r>
            <a:r>
              <a:rPr lang="en-US" sz="1600" dirty="0"/>
              <a:t> and experienced, </a:t>
            </a:r>
            <a:r>
              <a:rPr lang="en-US" sz="1600" kern="1200" dirty="0">
                <a:latin typeface="+mn-lt"/>
                <a:ea typeface="+mn-ea"/>
                <a:cs typeface="+mn-cs"/>
              </a:rPr>
              <a:t>know the route, have a map, be first aid trained</a:t>
            </a:r>
            <a:r>
              <a:rPr lang="en-US" sz="1600" dirty="0"/>
              <a:t>, have an appropriate DBS</a:t>
            </a:r>
            <a:r>
              <a:rPr lang="en-US" sz="1600" kern="1200" dirty="0">
                <a:latin typeface="+mn-lt"/>
                <a:ea typeface="+mn-ea"/>
                <a:cs typeface="+mn-cs"/>
              </a:rPr>
              <a:t> and be confident to manage any emergency</a:t>
            </a:r>
          </a:p>
        </p:txBody>
      </p:sp>
      <p:pic>
        <p:nvPicPr>
          <p:cNvPr id="7" name="Picture 6" descr="A table with numbers and letters&#10;&#10;AI-generated content may be incorrect.">
            <a:extLst>
              <a:ext uri="{FF2B5EF4-FFF2-40B4-BE49-F238E27FC236}">
                <a16:creationId xmlns:a16="http://schemas.microsoft.com/office/drawing/2014/main" id="{F27BC2B8-3043-70D0-672C-4E4227C2249C}"/>
              </a:ext>
            </a:extLst>
          </p:cNvPr>
          <p:cNvPicPr>
            <a:picLocks noChangeAspect="1"/>
          </p:cNvPicPr>
          <p:nvPr/>
        </p:nvPicPr>
        <p:blipFill>
          <a:blip r:embed="rId3"/>
          <a:stretch>
            <a:fillRect/>
          </a:stretch>
        </p:blipFill>
        <p:spPr>
          <a:xfrm>
            <a:off x="5800724" y="2482977"/>
            <a:ext cx="6048376" cy="1882520"/>
          </a:xfrm>
          <a:prstGeom prst="rect">
            <a:avLst/>
          </a:prstGeom>
          <a:noFill/>
        </p:spPr>
      </p:pic>
    </p:spTree>
    <p:extLst>
      <p:ext uri="{BB962C8B-B14F-4D97-AF65-F5344CB8AC3E}">
        <p14:creationId xmlns:p14="http://schemas.microsoft.com/office/powerpoint/2010/main" val="29792457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EE47B9-97D1-A273-BAB4-2DE5D25C165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80D7F06-F581-C352-010C-440178739EDE}"/>
              </a:ext>
            </a:extLst>
          </p:cNvPr>
          <p:cNvSpPr txBox="1"/>
          <p:nvPr/>
        </p:nvSpPr>
        <p:spPr>
          <a:xfrm>
            <a:off x="1037905" y="343664"/>
            <a:ext cx="10642796" cy="584775"/>
          </a:xfrm>
          <a:prstGeom prst="rect">
            <a:avLst/>
          </a:prstGeom>
          <a:noFill/>
        </p:spPr>
        <p:txBody>
          <a:bodyPr wrap="square" lIns="91440" tIns="45720" rIns="91440" bIns="45720" rtlCol="0" anchor="t">
            <a:spAutoFit/>
          </a:bodyPr>
          <a:lstStyle>
            <a:defPPr>
              <a:defRPr lang="en-US"/>
            </a:defPPr>
            <a:lvl1pPr marL="0" algn="l" defTabSz="831022" rtl="0" eaLnBrk="1" latinLnBrk="0" hangingPunct="1">
              <a:defRPr sz="1636" kern="1200">
                <a:solidFill>
                  <a:schemeClr val="tx1"/>
                </a:solidFill>
                <a:latin typeface="+mn-lt"/>
                <a:ea typeface="+mn-ea"/>
                <a:cs typeface="+mn-cs"/>
              </a:defRPr>
            </a:lvl1pPr>
            <a:lvl2pPr marL="415511" algn="l" defTabSz="831022" rtl="0" eaLnBrk="1" latinLnBrk="0" hangingPunct="1">
              <a:defRPr sz="1636" kern="1200">
                <a:solidFill>
                  <a:schemeClr val="tx1"/>
                </a:solidFill>
                <a:latin typeface="+mn-lt"/>
                <a:ea typeface="+mn-ea"/>
                <a:cs typeface="+mn-cs"/>
              </a:defRPr>
            </a:lvl2pPr>
            <a:lvl3pPr marL="831022" algn="l" defTabSz="831022" rtl="0" eaLnBrk="1" latinLnBrk="0" hangingPunct="1">
              <a:defRPr sz="1636" kern="1200">
                <a:solidFill>
                  <a:schemeClr val="tx1"/>
                </a:solidFill>
                <a:latin typeface="+mn-lt"/>
                <a:ea typeface="+mn-ea"/>
                <a:cs typeface="+mn-cs"/>
              </a:defRPr>
            </a:lvl3pPr>
            <a:lvl4pPr marL="1246532" algn="l" defTabSz="831022" rtl="0" eaLnBrk="1" latinLnBrk="0" hangingPunct="1">
              <a:defRPr sz="1636" kern="1200">
                <a:solidFill>
                  <a:schemeClr val="tx1"/>
                </a:solidFill>
                <a:latin typeface="+mn-lt"/>
                <a:ea typeface="+mn-ea"/>
                <a:cs typeface="+mn-cs"/>
              </a:defRPr>
            </a:lvl4pPr>
            <a:lvl5pPr marL="1662042" algn="l" defTabSz="831022" rtl="0" eaLnBrk="1" latinLnBrk="0" hangingPunct="1">
              <a:defRPr sz="1636" kern="1200">
                <a:solidFill>
                  <a:schemeClr val="tx1"/>
                </a:solidFill>
                <a:latin typeface="+mn-lt"/>
                <a:ea typeface="+mn-ea"/>
                <a:cs typeface="+mn-cs"/>
              </a:defRPr>
            </a:lvl5pPr>
            <a:lvl6pPr marL="2077553" algn="l" defTabSz="831022" rtl="0" eaLnBrk="1" latinLnBrk="0" hangingPunct="1">
              <a:defRPr sz="1636" kern="1200">
                <a:solidFill>
                  <a:schemeClr val="tx1"/>
                </a:solidFill>
                <a:latin typeface="+mn-lt"/>
                <a:ea typeface="+mn-ea"/>
                <a:cs typeface="+mn-cs"/>
              </a:defRPr>
            </a:lvl6pPr>
            <a:lvl7pPr marL="2493064" algn="l" defTabSz="831022" rtl="0" eaLnBrk="1" latinLnBrk="0" hangingPunct="1">
              <a:defRPr sz="1636" kern="1200">
                <a:solidFill>
                  <a:schemeClr val="tx1"/>
                </a:solidFill>
                <a:latin typeface="+mn-lt"/>
                <a:ea typeface="+mn-ea"/>
                <a:cs typeface="+mn-cs"/>
              </a:defRPr>
            </a:lvl7pPr>
            <a:lvl8pPr marL="2908574" algn="l" defTabSz="831022" rtl="0" eaLnBrk="1" latinLnBrk="0" hangingPunct="1">
              <a:defRPr sz="1636" kern="1200">
                <a:solidFill>
                  <a:schemeClr val="tx1"/>
                </a:solidFill>
                <a:latin typeface="+mn-lt"/>
                <a:ea typeface="+mn-ea"/>
                <a:cs typeface="+mn-cs"/>
              </a:defRPr>
            </a:lvl8pPr>
            <a:lvl9pPr marL="3324085" algn="l" defTabSz="831022" rtl="0" eaLnBrk="1" latinLnBrk="0" hangingPunct="1">
              <a:defRPr sz="1636" kern="1200">
                <a:solidFill>
                  <a:schemeClr val="tx1"/>
                </a:solidFill>
                <a:latin typeface="+mn-lt"/>
                <a:ea typeface="+mn-ea"/>
                <a:cs typeface="+mn-cs"/>
              </a:defRPr>
            </a:lvl9pPr>
          </a:lstStyle>
          <a:p>
            <a:pPr algn="ctr"/>
            <a:r>
              <a:rPr lang="en-GB" sz="3200" b="1" dirty="0"/>
              <a:t>Rail to Trail – Managing Safety at Scale</a:t>
            </a:r>
          </a:p>
        </p:txBody>
      </p:sp>
      <p:pic>
        <p:nvPicPr>
          <p:cNvPr id="6" name="Picture 5">
            <a:extLst>
              <a:ext uri="{FF2B5EF4-FFF2-40B4-BE49-F238E27FC236}">
                <a16:creationId xmlns:a16="http://schemas.microsoft.com/office/drawing/2014/main" id="{EC48E472-7206-1C14-BF43-6697155457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9616" y="3790753"/>
            <a:ext cx="3112420" cy="2334315"/>
          </a:xfrm>
          <a:prstGeom prst="rect">
            <a:avLst/>
          </a:prstGeom>
          <a:effectLst>
            <a:softEdge rad="127000"/>
          </a:effectLst>
        </p:spPr>
      </p:pic>
      <p:sp>
        <p:nvSpPr>
          <p:cNvPr id="12" name="TextBox 11">
            <a:extLst>
              <a:ext uri="{FF2B5EF4-FFF2-40B4-BE49-F238E27FC236}">
                <a16:creationId xmlns:a16="http://schemas.microsoft.com/office/drawing/2014/main" id="{B3F423E3-89B8-398B-27F5-29BB016A2C86}"/>
              </a:ext>
            </a:extLst>
          </p:cNvPr>
          <p:cNvSpPr txBox="1"/>
          <p:nvPr/>
        </p:nvSpPr>
        <p:spPr>
          <a:xfrm>
            <a:off x="4544568" y="4003060"/>
            <a:ext cx="1931926" cy="1723549"/>
          </a:xfrm>
          <a:prstGeom prst="rect">
            <a:avLst/>
          </a:prstGeom>
          <a:noFill/>
        </p:spPr>
        <p:txBody>
          <a:bodyPr wrap="square" rtlCol="0">
            <a:spAutoFit/>
          </a:bodyPr>
          <a:lstStyle/>
          <a:p>
            <a:r>
              <a:rPr lang="en-GB" b="1" dirty="0"/>
              <a:t>Black Girls Hike – London Branch</a:t>
            </a:r>
          </a:p>
          <a:p>
            <a:r>
              <a:rPr lang="en-GB" sz="1400" dirty="0"/>
              <a:t>“This has been a great day, so much shared and learned”</a:t>
            </a:r>
          </a:p>
          <a:p>
            <a:r>
              <a:rPr lang="en-GB" sz="1400" b="1" dirty="0"/>
              <a:t>10 miles Charing to Hollingbourne</a:t>
            </a:r>
          </a:p>
        </p:txBody>
      </p:sp>
      <p:sp>
        <p:nvSpPr>
          <p:cNvPr id="14" name="TextBox 13">
            <a:extLst>
              <a:ext uri="{FF2B5EF4-FFF2-40B4-BE49-F238E27FC236}">
                <a16:creationId xmlns:a16="http://schemas.microsoft.com/office/drawing/2014/main" id="{9A3F7E39-2A65-2166-4E66-C9A4220082C1}"/>
              </a:ext>
            </a:extLst>
          </p:cNvPr>
          <p:cNvSpPr txBox="1"/>
          <p:nvPr/>
        </p:nvSpPr>
        <p:spPr>
          <a:xfrm>
            <a:off x="1963110" y="1451658"/>
            <a:ext cx="10012680" cy="2308324"/>
          </a:xfrm>
          <a:prstGeom prst="rect">
            <a:avLst/>
          </a:prstGeom>
          <a:noFill/>
        </p:spPr>
        <p:txBody>
          <a:bodyPr wrap="square" rtlCol="0">
            <a:spAutoFit/>
          </a:bodyPr>
          <a:lstStyle/>
          <a:p>
            <a:pPr marL="285750" indent="-285750">
              <a:buFont typeface="Arial" panose="020B0604020202020204" pitchFamily="34" charset="0"/>
              <a:buChar char="•"/>
            </a:pPr>
            <a:r>
              <a:rPr lang="en-GB" dirty="0"/>
              <a:t>Registration of all attendees – this can be undertaken per group of 30 or so participants</a:t>
            </a:r>
          </a:p>
          <a:p>
            <a:pPr marL="285750" indent="-285750">
              <a:buFont typeface="Arial" panose="020B0604020202020204" pitchFamily="34" charset="0"/>
              <a:buChar char="•"/>
            </a:pPr>
            <a:r>
              <a:rPr lang="en-GB" dirty="0"/>
              <a:t>In Case of Emergency (ICE) details</a:t>
            </a:r>
          </a:p>
          <a:p>
            <a:pPr marL="285750" indent="-285750">
              <a:buFont typeface="Arial" panose="020B0604020202020204" pitchFamily="34" charset="0"/>
              <a:buChar char="•"/>
            </a:pPr>
            <a:r>
              <a:rPr lang="en-GB" dirty="0"/>
              <a:t>Walk assistant briefing</a:t>
            </a:r>
          </a:p>
          <a:p>
            <a:pPr marL="285750" indent="-285750">
              <a:buFont typeface="Arial" panose="020B0604020202020204" pitchFamily="34" charset="0"/>
              <a:buChar char="•"/>
            </a:pPr>
            <a:r>
              <a:rPr lang="en-GB" dirty="0"/>
              <a:t>Walk participant briefing, distance, rest stops and how road crossing will be managed etc.</a:t>
            </a:r>
          </a:p>
          <a:p>
            <a:pPr marL="285750" indent="-285750">
              <a:buFont typeface="Arial" panose="020B0604020202020204" pitchFamily="34" charset="0"/>
              <a:buChar char="•"/>
            </a:pPr>
            <a:r>
              <a:rPr lang="en-GB" dirty="0"/>
              <a:t>Emergency procedures – e.g. identify first aiders</a:t>
            </a:r>
          </a:p>
          <a:p>
            <a:pPr marL="285750" indent="-285750">
              <a:buFont typeface="Arial" panose="020B0604020202020204" pitchFamily="34" charset="0"/>
              <a:buChar char="•"/>
            </a:pPr>
            <a:r>
              <a:rPr lang="en-GB" dirty="0"/>
              <a:t>Weather contingencies</a:t>
            </a:r>
          </a:p>
          <a:p>
            <a:pPr marL="285750" indent="-285750">
              <a:buFont typeface="Arial" panose="020B0604020202020204" pitchFamily="34" charset="0"/>
              <a:buChar char="•"/>
            </a:pPr>
            <a:r>
              <a:rPr lang="en-GB" dirty="0"/>
              <a:t>Accessibility considerations</a:t>
            </a:r>
          </a:p>
          <a:p>
            <a:pPr marL="285750" indent="-285750">
              <a:buFont typeface="Arial" panose="020B0604020202020204" pitchFamily="34" charset="0"/>
              <a:buChar char="•"/>
            </a:pPr>
            <a:endParaRPr lang="en-GB" dirty="0"/>
          </a:p>
        </p:txBody>
      </p:sp>
      <p:pic>
        <p:nvPicPr>
          <p:cNvPr id="15" name="Picture 14" descr="A group of people walking on a dirt road&#10;&#10;AI-generated content may be incorrect.">
            <a:extLst>
              <a:ext uri="{FF2B5EF4-FFF2-40B4-BE49-F238E27FC236}">
                <a16:creationId xmlns:a16="http://schemas.microsoft.com/office/drawing/2014/main" id="{E7E2220B-6026-F178-4BDD-6B839B0ADB47}"/>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69450" y="3790753"/>
            <a:ext cx="1931926" cy="2574881"/>
          </a:xfrm>
          <a:prstGeom prst="rect">
            <a:avLst/>
          </a:prstGeom>
          <a:noFill/>
          <a:ln>
            <a:noFill/>
          </a:ln>
          <a:effectLst>
            <a:softEdge rad="127000"/>
          </a:effectLst>
        </p:spPr>
      </p:pic>
      <p:sp>
        <p:nvSpPr>
          <p:cNvPr id="16" name="TextBox 15">
            <a:extLst>
              <a:ext uri="{FF2B5EF4-FFF2-40B4-BE49-F238E27FC236}">
                <a16:creationId xmlns:a16="http://schemas.microsoft.com/office/drawing/2014/main" id="{86DCBA49-4953-1916-9B3E-D37E05AE9EAE}"/>
              </a:ext>
            </a:extLst>
          </p:cNvPr>
          <p:cNvSpPr txBox="1"/>
          <p:nvPr/>
        </p:nvSpPr>
        <p:spPr>
          <a:xfrm>
            <a:off x="8833909" y="4078224"/>
            <a:ext cx="2148036" cy="1723549"/>
          </a:xfrm>
          <a:prstGeom prst="rect">
            <a:avLst/>
          </a:prstGeom>
          <a:noFill/>
        </p:spPr>
        <p:txBody>
          <a:bodyPr wrap="square" rtlCol="0">
            <a:spAutoFit/>
          </a:bodyPr>
          <a:lstStyle/>
          <a:p>
            <a:r>
              <a:rPr lang="en-GB" b="1" dirty="0"/>
              <a:t>101 Muslim Hikers – London Branch</a:t>
            </a:r>
          </a:p>
          <a:p>
            <a:r>
              <a:rPr lang="en-GB" sz="1400" dirty="0"/>
              <a:t>“I didn’t know this (the trail) was so close to London.”</a:t>
            </a:r>
          </a:p>
          <a:p>
            <a:r>
              <a:rPr lang="en-GB" sz="1400" b="1" dirty="0"/>
              <a:t>14 miles Wye to Canterbury Cathedral</a:t>
            </a:r>
          </a:p>
        </p:txBody>
      </p:sp>
    </p:spTree>
    <p:extLst>
      <p:ext uri="{BB962C8B-B14F-4D97-AF65-F5344CB8AC3E}">
        <p14:creationId xmlns:p14="http://schemas.microsoft.com/office/powerpoint/2010/main" val="277567789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630923-77EF-FC06-FE0F-BBB519652AF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99F41A3-3740-A130-47D1-ED53BC54AA43}"/>
              </a:ext>
            </a:extLst>
          </p:cNvPr>
          <p:cNvSpPr txBox="1"/>
          <p:nvPr/>
        </p:nvSpPr>
        <p:spPr>
          <a:xfrm>
            <a:off x="1549969" y="268796"/>
            <a:ext cx="10642796" cy="584775"/>
          </a:xfrm>
          <a:prstGeom prst="rect">
            <a:avLst/>
          </a:prstGeom>
          <a:noFill/>
        </p:spPr>
        <p:txBody>
          <a:bodyPr wrap="square" lIns="91440" tIns="45720" rIns="91440" bIns="45720" rtlCol="0" anchor="t">
            <a:spAutoFit/>
          </a:bodyPr>
          <a:lstStyle>
            <a:defPPr>
              <a:defRPr lang="en-US"/>
            </a:defPPr>
            <a:lvl1pPr marL="0" algn="l" defTabSz="831022" rtl="0" eaLnBrk="1" latinLnBrk="0" hangingPunct="1">
              <a:defRPr sz="1636" kern="1200">
                <a:solidFill>
                  <a:schemeClr val="tx1"/>
                </a:solidFill>
                <a:latin typeface="+mn-lt"/>
                <a:ea typeface="+mn-ea"/>
                <a:cs typeface="+mn-cs"/>
              </a:defRPr>
            </a:lvl1pPr>
            <a:lvl2pPr marL="415511" algn="l" defTabSz="831022" rtl="0" eaLnBrk="1" latinLnBrk="0" hangingPunct="1">
              <a:defRPr sz="1636" kern="1200">
                <a:solidFill>
                  <a:schemeClr val="tx1"/>
                </a:solidFill>
                <a:latin typeface="+mn-lt"/>
                <a:ea typeface="+mn-ea"/>
                <a:cs typeface="+mn-cs"/>
              </a:defRPr>
            </a:lvl2pPr>
            <a:lvl3pPr marL="831022" algn="l" defTabSz="831022" rtl="0" eaLnBrk="1" latinLnBrk="0" hangingPunct="1">
              <a:defRPr sz="1636" kern="1200">
                <a:solidFill>
                  <a:schemeClr val="tx1"/>
                </a:solidFill>
                <a:latin typeface="+mn-lt"/>
                <a:ea typeface="+mn-ea"/>
                <a:cs typeface="+mn-cs"/>
              </a:defRPr>
            </a:lvl3pPr>
            <a:lvl4pPr marL="1246532" algn="l" defTabSz="831022" rtl="0" eaLnBrk="1" latinLnBrk="0" hangingPunct="1">
              <a:defRPr sz="1636" kern="1200">
                <a:solidFill>
                  <a:schemeClr val="tx1"/>
                </a:solidFill>
                <a:latin typeface="+mn-lt"/>
                <a:ea typeface="+mn-ea"/>
                <a:cs typeface="+mn-cs"/>
              </a:defRPr>
            </a:lvl4pPr>
            <a:lvl5pPr marL="1662042" algn="l" defTabSz="831022" rtl="0" eaLnBrk="1" latinLnBrk="0" hangingPunct="1">
              <a:defRPr sz="1636" kern="1200">
                <a:solidFill>
                  <a:schemeClr val="tx1"/>
                </a:solidFill>
                <a:latin typeface="+mn-lt"/>
                <a:ea typeface="+mn-ea"/>
                <a:cs typeface="+mn-cs"/>
              </a:defRPr>
            </a:lvl5pPr>
            <a:lvl6pPr marL="2077553" algn="l" defTabSz="831022" rtl="0" eaLnBrk="1" latinLnBrk="0" hangingPunct="1">
              <a:defRPr sz="1636" kern="1200">
                <a:solidFill>
                  <a:schemeClr val="tx1"/>
                </a:solidFill>
                <a:latin typeface="+mn-lt"/>
                <a:ea typeface="+mn-ea"/>
                <a:cs typeface="+mn-cs"/>
              </a:defRPr>
            </a:lvl6pPr>
            <a:lvl7pPr marL="2493064" algn="l" defTabSz="831022" rtl="0" eaLnBrk="1" latinLnBrk="0" hangingPunct="1">
              <a:defRPr sz="1636" kern="1200">
                <a:solidFill>
                  <a:schemeClr val="tx1"/>
                </a:solidFill>
                <a:latin typeface="+mn-lt"/>
                <a:ea typeface="+mn-ea"/>
                <a:cs typeface="+mn-cs"/>
              </a:defRPr>
            </a:lvl7pPr>
            <a:lvl8pPr marL="2908574" algn="l" defTabSz="831022" rtl="0" eaLnBrk="1" latinLnBrk="0" hangingPunct="1">
              <a:defRPr sz="1636" kern="1200">
                <a:solidFill>
                  <a:schemeClr val="tx1"/>
                </a:solidFill>
                <a:latin typeface="+mn-lt"/>
                <a:ea typeface="+mn-ea"/>
                <a:cs typeface="+mn-cs"/>
              </a:defRPr>
            </a:lvl8pPr>
            <a:lvl9pPr marL="3324085" algn="l" defTabSz="831022" rtl="0" eaLnBrk="1" latinLnBrk="0" hangingPunct="1">
              <a:defRPr sz="1636" kern="1200">
                <a:solidFill>
                  <a:schemeClr val="tx1"/>
                </a:solidFill>
                <a:latin typeface="+mn-lt"/>
                <a:ea typeface="+mn-ea"/>
                <a:cs typeface="+mn-cs"/>
              </a:defRPr>
            </a:lvl9pPr>
          </a:lstStyle>
          <a:p>
            <a:pPr algn="ctr"/>
            <a:r>
              <a:rPr lang="en-GB" sz="3200" b="1" dirty="0"/>
              <a:t>Rail to Trail - When Things Don’t Go to Plan!</a:t>
            </a:r>
          </a:p>
        </p:txBody>
      </p:sp>
      <p:sp>
        <p:nvSpPr>
          <p:cNvPr id="3" name="TextBox 2">
            <a:extLst>
              <a:ext uri="{FF2B5EF4-FFF2-40B4-BE49-F238E27FC236}">
                <a16:creationId xmlns:a16="http://schemas.microsoft.com/office/drawing/2014/main" id="{A8D0130D-47E0-395C-0B6B-F3CDA52EB099}"/>
              </a:ext>
            </a:extLst>
          </p:cNvPr>
          <p:cNvSpPr txBox="1"/>
          <p:nvPr/>
        </p:nvSpPr>
        <p:spPr>
          <a:xfrm>
            <a:off x="1673352" y="1115569"/>
            <a:ext cx="10314432"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000" dirty="0"/>
              <a:t>10-mile guided walk Charing to Hollingbourne along North Downs Way</a:t>
            </a:r>
          </a:p>
          <a:p>
            <a:pPr marL="285750" indent="-285750">
              <a:buFont typeface="Arial"/>
              <a:buChar char="•"/>
            </a:pPr>
            <a:r>
              <a:rPr lang="en-US" sz="2000" dirty="0"/>
              <a:t>100 places made available on Beyonk booking system - 80 walkers signed up to attend</a:t>
            </a:r>
          </a:p>
          <a:p>
            <a:pPr marL="285750" indent="-285750">
              <a:buFont typeface="Arial"/>
              <a:buChar char="•"/>
            </a:pPr>
            <a:r>
              <a:rPr lang="en-US" sz="2000" dirty="0"/>
              <a:t>37 participated on the day!</a:t>
            </a:r>
          </a:p>
          <a:p>
            <a:pPr marL="285750" indent="-285750">
              <a:buFont typeface="Arial"/>
              <a:buChar char="•"/>
            </a:pPr>
            <a:r>
              <a:rPr lang="en-US" sz="2000" dirty="0"/>
              <a:t>Expect at least a 25% drop out rate if the walk is free - % will be higher if inclement weather</a:t>
            </a:r>
          </a:p>
          <a:p>
            <a:pPr marL="285750" indent="-285750">
              <a:buFont typeface="Arial"/>
              <a:buChar char="•"/>
            </a:pPr>
            <a:r>
              <a:rPr lang="en-US" sz="2000" dirty="0"/>
              <a:t>A poorly train traveler was taken ill on the train, ambulance was awaited at Borough Green &amp; Wrotham which delayed the train, so train traveled nonstop apart from Maidstone East to Ashford International therefore not stopping at Charing our guided walk start station!</a:t>
            </a:r>
          </a:p>
        </p:txBody>
      </p:sp>
      <p:sp>
        <p:nvSpPr>
          <p:cNvPr id="9" name="TextBox 8">
            <a:extLst>
              <a:ext uri="{FF2B5EF4-FFF2-40B4-BE49-F238E27FC236}">
                <a16:creationId xmlns:a16="http://schemas.microsoft.com/office/drawing/2014/main" id="{45EC06CE-86A8-2235-5D1E-D676EB3770EC}"/>
              </a:ext>
            </a:extLst>
          </p:cNvPr>
          <p:cNvSpPr txBox="1"/>
          <p:nvPr/>
        </p:nvSpPr>
        <p:spPr>
          <a:xfrm>
            <a:off x="2819400" y="5879173"/>
            <a:ext cx="2547257" cy="553998"/>
          </a:xfrm>
          <a:prstGeom prst="rect">
            <a:avLst/>
          </a:prstGeom>
          <a:noFill/>
        </p:spPr>
        <p:txBody>
          <a:bodyPr wrap="square" rtlCol="0">
            <a:spAutoFit/>
          </a:bodyPr>
          <a:lstStyle/>
          <a:p>
            <a:endParaRPr lang="en-GB" sz="1200" dirty="0"/>
          </a:p>
          <a:p>
            <a:r>
              <a:rPr lang="en-GB" dirty="0"/>
              <a:t>Walk open to the public </a:t>
            </a:r>
          </a:p>
        </p:txBody>
      </p:sp>
      <p:pic>
        <p:nvPicPr>
          <p:cNvPr id="6" name="Picture 5">
            <a:extLst>
              <a:ext uri="{FF2B5EF4-FFF2-40B4-BE49-F238E27FC236}">
                <a16:creationId xmlns:a16="http://schemas.microsoft.com/office/drawing/2014/main" id="{1D68BB42-F02D-4A50-5CFA-0BA2080015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52699" y="3519249"/>
            <a:ext cx="3019425" cy="2264569"/>
          </a:xfrm>
          <a:prstGeom prst="rect">
            <a:avLst/>
          </a:prstGeom>
          <a:effectLst>
            <a:softEdge rad="127000"/>
          </a:effectLst>
        </p:spPr>
      </p:pic>
      <p:sp>
        <p:nvSpPr>
          <p:cNvPr id="11" name="TextBox 10">
            <a:extLst>
              <a:ext uri="{FF2B5EF4-FFF2-40B4-BE49-F238E27FC236}">
                <a16:creationId xmlns:a16="http://schemas.microsoft.com/office/drawing/2014/main" id="{7D48A0F1-8CB1-2C66-CA34-8A6D455D71CF}"/>
              </a:ext>
            </a:extLst>
          </p:cNvPr>
          <p:cNvSpPr txBox="1"/>
          <p:nvPr/>
        </p:nvSpPr>
        <p:spPr>
          <a:xfrm>
            <a:off x="6999514" y="5783816"/>
            <a:ext cx="2732315" cy="646331"/>
          </a:xfrm>
          <a:prstGeom prst="rect">
            <a:avLst/>
          </a:prstGeom>
          <a:noFill/>
        </p:spPr>
        <p:txBody>
          <a:bodyPr wrap="square" rtlCol="0">
            <a:spAutoFit/>
          </a:bodyPr>
          <a:lstStyle/>
          <a:p>
            <a:endParaRPr lang="en-GB" dirty="0"/>
          </a:p>
          <a:p>
            <a:r>
              <a:rPr lang="en-GB" dirty="0"/>
              <a:t>Group permission Form</a:t>
            </a:r>
          </a:p>
        </p:txBody>
      </p:sp>
      <p:graphicFrame>
        <p:nvGraphicFramePr>
          <p:cNvPr id="4" name="Object 3">
            <a:extLst>
              <a:ext uri="{FF2B5EF4-FFF2-40B4-BE49-F238E27FC236}">
                <a16:creationId xmlns:a16="http://schemas.microsoft.com/office/drawing/2014/main" id="{1D63EA38-D326-0F79-75FE-47F0A90C868A}"/>
              </a:ext>
            </a:extLst>
          </p:cNvPr>
          <p:cNvGraphicFramePr>
            <a:graphicFrameLocks noChangeAspect="1"/>
          </p:cNvGraphicFramePr>
          <p:nvPr>
            <p:extLst>
              <p:ext uri="{D42A27DB-BD31-4B8C-83A1-F6EECF244321}">
                <p14:modId xmlns:p14="http://schemas.microsoft.com/office/powerpoint/2010/main" val="2105969457"/>
              </p:ext>
            </p:extLst>
          </p:nvPr>
        </p:nvGraphicFramePr>
        <p:xfrm>
          <a:off x="7425944" y="3519249"/>
          <a:ext cx="1516888" cy="2484231"/>
        </p:xfrm>
        <a:graphic>
          <a:graphicData uri="http://schemas.openxmlformats.org/presentationml/2006/ole">
            <mc:AlternateContent xmlns:mc="http://schemas.openxmlformats.org/markup-compatibility/2006">
              <mc:Choice xmlns:v="urn:schemas-microsoft-com:vml" Requires="v">
                <p:oleObj name="Document" r:id="rId4" imgW="5719964" imgH="9368459" progId="Word.Document.12">
                  <p:embed/>
                </p:oleObj>
              </mc:Choice>
              <mc:Fallback>
                <p:oleObj name="Document" r:id="rId4" imgW="5719964" imgH="9368459" progId="Word.Document.12">
                  <p:embed/>
                  <p:pic>
                    <p:nvPicPr>
                      <p:cNvPr id="0" name=""/>
                      <p:cNvPicPr/>
                      <p:nvPr/>
                    </p:nvPicPr>
                    <p:blipFill>
                      <a:blip r:embed="rId5"/>
                      <a:stretch>
                        <a:fillRect/>
                      </a:stretch>
                    </p:blipFill>
                    <p:spPr>
                      <a:xfrm>
                        <a:off x="7425944" y="3519249"/>
                        <a:ext cx="1516888" cy="2484231"/>
                      </a:xfrm>
                      <a:prstGeom prst="rect">
                        <a:avLst/>
                      </a:prstGeom>
                    </p:spPr>
                  </p:pic>
                </p:oleObj>
              </mc:Fallback>
            </mc:AlternateContent>
          </a:graphicData>
        </a:graphic>
      </p:graphicFrame>
    </p:spTree>
    <p:extLst>
      <p:ext uri="{BB962C8B-B14F-4D97-AF65-F5344CB8AC3E}">
        <p14:creationId xmlns:p14="http://schemas.microsoft.com/office/powerpoint/2010/main" val="181832624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84FED9-EDE9-AE77-2BBA-901588E1A8B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84510B5-CC65-2EC8-BE49-B14A067ACC40}"/>
              </a:ext>
            </a:extLst>
          </p:cNvPr>
          <p:cNvSpPr txBox="1"/>
          <p:nvPr/>
        </p:nvSpPr>
        <p:spPr>
          <a:xfrm>
            <a:off x="1819656" y="268796"/>
            <a:ext cx="10003536" cy="584775"/>
          </a:xfrm>
          <a:prstGeom prst="rect">
            <a:avLst/>
          </a:prstGeom>
          <a:noFill/>
        </p:spPr>
        <p:txBody>
          <a:bodyPr wrap="square" lIns="91440" tIns="45720" rIns="91440" bIns="45720" rtlCol="0" anchor="t">
            <a:spAutoFit/>
          </a:bodyPr>
          <a:lstStyle>
            <a:defPPr>
              <a:defRPr lang="en-US"/>
            </a:defPPr>
            <a:lvl1pPr marL="0" algn="l" defTabSz="831022" rtl="0" eaLnBrk="1" latinLnBrk="0" hangingPunct="1">
              <a:defRPr sz="1636" kern="1200">
                <a:solidFill>
                  <a:schemeClr val="tx1"/>
                </a:solidFill>
                <a:latin typeface="+mn-lt"/>
                <a:ea typeface="+mn-ea"/>
                <a:cs typeface="+mn-cs"/>
              </a:defRPr>
            </a:lvl1pPr>
            <a:lvl2pPr marL="415511" algn="l" defTabSz="831022" rtl="0" eaLnBrk="1" latinLnBrk="0" hangingPunct="1">
              <a:defRPr sz="1636" kern="1200">
                <a:solidFill>
                  <a:schemeClr val="tx1"/>
                </a:solidFill>
                <a:latin typeface="+mn-lt"/>
                <a:ea typeface="+mn-ea"/>
                <a:cs typeface="+mn-cs"/>
              </a:defRPr>
            </a:lvl2pPr>
            <a:lvl3pPr marL="831022" algn="l" defTabSz="831022" rtl="0" eaLnBrk="1" latinLnBrk="0" hangingPunct="1">
              <a:defRPr sz="1636" kern="1200">
                <a:solidFill>
                  <a:schemeClr val="tx1"/>
                </a:solidFill>
                <a:latin typeface="+mn-lt"/>
                <a:ea typeface="+mn-ea"/>
                <a:cs typeface="+mn-cs"/>
              </a:defRPr>
            </a:lvl3pPr>
            <a:lvl4pPr marL="1246532" algn="l" defTabSz="831022" rtl="0" eaLnBrk="1" latinLnBrk="0" hangingPunct="1">
              <a:defRPr sz="1636" kern="1200">
                <a:solidFill>
                  <a:schemeClr val="tx1"/>
                </a:solidFill>
                <a:latin typeface="+mn-lt"/>
                <a:ea typeface="+mn-ea"/>
                <a:cs typeface="+mn-cs"/>
              </a:defRPr>
            </a:lvl4pPr>
            <a:lvl5pPr marL="1662042" algn="l" defTabSz="831022" rtl="0" eaLnBrk="1" latinLnBrk="0" hangingPunct="1">
              <a:defRPr sz="1636" kern="1200">
                <a:solidFill>
                  <a:schemeClr val="tx1"/>
                </a:solidFill>
                <a:latin typeface="+mn-lt"/>
                <a:ea typeface="+mn-ea"/>
                <a:cs typeface="+mn-cs"/>
              </a:defRPr>
            </a:lvl5pPr>
            <a:lvl6pPr marL="2077553" algn="l" defTabSz="831022" rtl="0" eaLnBrk="1" latinLnBrk="0" hangingPunct="1">
              <a:defRPr sz="1636" kern="1200">
                <a:solidFill>
                  <a:schemeClr val="tx1"/>
                </a:solidFill>
                <a:latin typeface="+mn-lt"/>
                <a:ea typeface="+mn-ea"/>
                <a:cs typeface="+mn-cs"/>
              </a:defRPr>
            </a:lvl6pPr>
            <a:lvl7pPr marL="2493064" algn="l" defTabSz="831022" rtl="0" eaLnBrk="1" latinLnBrk="0" hangingPunct="1">
              <a:defRPr sz="1636" kern="1200">
                <a:solidFill>
                  <a:schemeClr val="tx1"/>
                </a:solidFill>
                <a:latin typeface="+mn-lt"/>
                <a:ea typeface="+mn-ea"/>
                <a:cs typeface="+mn-cs"/>
              </a:defRPr>
            </a:lvl7pPr>
            <a:lvl8pPr marL="2908574" algn="l" defTabSz="831022" rtl="0" eaLnBrk="1" latinLnBrk="0" hangingPunct="1">
              <a:defRPr sz="1636" kern="1200">
                <a:solidFill>
                  <a:schemeClr val="tx1"/>
                </a:solidFill>
                <a:latin typeface="+mn-lt"/>
                <a:ea typeface="+mn-ea"/>
                <a:cs typeface="+mn-cs"/>
              </a:defRPr>
            </a:lvl8pPr>
            <a:lvl9pPr marL="3324085" algn="l" defTabSz="831022" rtl="0" eaLnBrk="1" latinLnBrk="0" hangingPunct="1">
              <a:defRPr sz="1636" kern="1200">
                <a:solidFill>
                  <a:schemeClr val="tx1"/>
                </a:solidFill>
                <a:latin typeface="+mn-lt"/>
                <a:ea typeface="+mn-ea"/>
                <a:cs typeface="+mn-cs"/>
              </a:defRPr>
            </a:lvl9pPr>
          </a:lstStyle>
          <a:p>
            <a:pPr algn="ctr"/>
            <a:r>
              <a:rPr lang="en-GB" sz="3200" b="1" dirty="0"/>
              <a:t>Rail to Trail – What Success Looks Like</a:t>
            </a:r>
          </a:p>
        </p:txBody>
      </p:sp>
      <p:sp>
        <p:nvSpPr>
          <p:cNvPr id="6" name="TextBox 5">
            <a:extLst>
              <a:ext uri="{FF2B5EF4-FFF2-40B4-BE49-F238E27FC236}">
                <a16:creationId xmlns:a16="http://schemas.microsoft.com/office/drawing/2014/main" id="{6AA2466B-C796-28DC-EF6C-BCF1A9D6BD02}"/>
              </a:ext>
            </a:extLst>
          </p:cNvPr>
          <p:cNvSpPr txBox="1"/>
          <p:nvPr/>
        </p:nvSpPr>
        <p:spPr>
          <a:xfrm>
            <a:off x="1819656" y="965885"/>
            <a:ext cx="9826913" cy="3416320"/>
          </a:xfrm>
          <a:prstGeom prst="rect">
            <a:avLst/>
          </a:prstGeom>
          <a:noFill/>
        </p:spPr>
        <p:txBody>
          <a:bodyPr wrap="square" rtlCol="0">
            <a:spAutoFit/>
          </a:bodyPr>
          <a:lstStyle/>
          <a:p>
            <a:pPr marL="285750" indent="-285750">
              <a:buFont typeface="Arial" panose="020B0604020202020204" pitchFamily="34" charset="0"/>
              <a:buChar char="•"/>
            </a:pPr>
            <a:r>
              <a:rPr lang="en-GB" dirty="0"/>
              <a:t>Reasonable number of participants</a:t>
            </a:r>
          </a:p>
          <a:p>
            <a:pPr marL="285750" indent="-285750">
              <a:buFont typeface="Arial" panose="020B0604020202020204" pitchFamily="34" charset="0"/>
              <a:buChar char="•"/>
            </a:pPr>
            <a:r>
              <a:rPr lang="en-GB" dirty="0"/>
              <a:t>Positive participant feedback – via surveys etc</a:t>
            </a:r>
          </a:p>
          <a:p>
            <a:pPr marL="285750" indent="-285750">
              <a:buFont typeface="Arial" panose="020B0604020202020204" pitchFamily="34" charset="0"/>
              <a:buChar char="•"/>
            </a:pPr>
            <a:r>
              <a:rPr lang="en-GB" dirty="0"/>
              <a:t>Increased awareness of rail to trail routes</a:t>
            </a:r>
          </a:p>
          <a:p>
            <a:pPr marL="285750" indent="-285750">
              <a:buFont typeface="Arial" panose="020B0604020202020204" pitchFamily="34" charset="0"/>
              <a:buChar char="•"/>
            </a:pPr>
            <a:r>
              <a:rPr lang="en-GB" dirty="0"/>
              <a:t>New partnerships formed</a:t>
            </a:r>
          </a:p>
          <a:p>
            <a:pPr marL="285750" indent="-285750">
              <a:buFont typeface="Arial" panose="020B0604020202020204" pitchFamily="34" charset="0"/>
              <a:buChar char="•"/>
            </a:pPr>
            <a:r>
              <a:rPr lang="en-GB" dirty="0"/>
              <a:t>Repeat visits to the area planned by confident participants</a:t>
            </a:r>
          </a:p>
          <a:p>
            <a:pPr marL="285750" indent="-285750">
              <a:buFont typeface="Arial" panose="020B0604020202020204" pitchFamily="34" charset="0"/>
              <a:buChar char="•"/>
            </a:pPr>
            <a:r>
              <a:rPr lang="en-GB" dirty="0"/>
              <a:t>Community is engaged with community rail, possible volunteer recruitment for future walks, station adoptions etc</a:t>
            </a:r>
          </a:p>
          <a:p>
            <a:pPr marL="285750" indent="-285750">
              <a:buFont typeface="Arial" panose="020B0604020202020204" pitchFamily="34" charset="0"/>
              <a:buChar char="•"/>
            </a:pPr>
            <a:endParaRPr lang="en-GB" sz="1200" dirty="0"/>
          </a:p>
          <a:p>
            <a:r>
              <a:rPr lang="en-GB" b="1" dirty="0"/>
              <a:t>Possible</a:t>
            </a:r>
          </a:p>
          <a:p>
            <a:pPr marL="285750" indent="-285750">
              <a:buFont typeface="Arial" panose="020B0604020202020204" pitchFamily="34" charset="0"/>
              <a:buChar char="•"/>
            </a:pPr>
            <a:r>
              <a:rPr lang="en-GB" dirty="0"/>
              <a:t>Participant quotes</a:t>
            </a:r>
          </a:p>
          <a:p>
            <a:pPr marL="285750" indent="-285750">
              <a:buFont typeface="Arial" panose="020B0604020202020204" pitchFamily="34" charset="0"/>
              <a:buChar char="•"/>
            </a:pPr>
            <a:r>
              <a:rPr lang="en-GB" dirty="0"/>
              <a:t>Participant feedback</a:t>
            </a:r>
          </a:p>
          <a:p>
            <a:pPr marL="285750" indent="-285750">
              <a:buFont typeface="Arial" panose="020B0604020202020204" pitchFamily="34" charset="0"/>
              <a:buChar char="•"/>
            </a:pPr>
            <a:r>
              <a:rPr lang="en-GB" dirty="0"/>
              <a:t>Photos of the event</a:t>
            </a:r>
          </a:p>
        </p:txBody>
      </p:sp>
      <p:sp>
        <p:nvSpPr>
          <p:cNvPr id="7" name="TextBox 6">
            <a:extLst>
              <a:ext uri="{FF2B5EF4-FFF2-40B4-BE49-F238E27FC236}">
                <a16:creationId xmlns:a16="http://schemas.microsoft.com/office/drawing/2014/main" id="{7536AAD9-566B-912C-B417-086F5F34334A}"/>
              </a:ext>
            </a:extLst>
          </p:cNvPr>
          <p:cNvSpPr txBox="1"/>
          <p:nvPr/>
        </p:nvSpPr>
        <p:spPr>
          <a:xfrm>
            <a:off x="1819656" y="4197095"/>
            <a:ext cx="10003536" cy="2462213"/>
          </a:xfrm>
          <a:prstGeom prst="rect">
            <a:avLst/>
          </a:prstGeom>
          <a:noFill/>
        </p:spPr>
        <p:txBody>
          <a:bodyPr wrap="square" rtlCol="0">
            <a:spAutoFit/>
          </a:bodyPr>
          <a:lstStyle/>
          <a:p>
            <a:pPr algn="ctr"/>
            <a:endParaRPr lang="en-GB" b="1" dirty="0"/>
          </a:p>
          <a:p>
            <a:r>
              <a:rPr lang="en-GB" sz="2800" b="1" dirty="0"/>
              <a:t>Rail to Trail – Top Tips</a:t>
            </a:r>
          </a:p>
          <a:p>
            <a:pPr marL="285750" indent="-285750">
              <a:buFont typeface="Arial" panose="020B0604020202020204" pitchFamily="34" charset="0"/>
              <a:buChar char="•"/>
            </a:pPr>
            <a:r>
              <a:rPr lang="en-GB" dirty="0"/>
              <a:t>Start planning early</a:t>
            </a:r>
          </a:p>
          <a:p>
            <a:pPr marL="285750" indent="-285750">
              <a:buFont typeface="Arial" panose="020B0604020202020204" pitchFamily="34" charset="0"/>
              <a:buChar char="•"/>
            </a:pPr>
            <a:r>
              <a:rPr lang="en-GB" dirty="0"/>
              <a:t>Build a strong walk assistant team</a:t>
            </a:r>
          </a:p>
          <a:p>
            <a:pPr marL="285750" indent="-285750">
              <a:buFont typeface="Arial" panose="020B0604020202020204" pitchFamily="34" charset="0"/>
              <a:buChar char="•"/>
            </a:pPr>
            <a:r>
              <a:rPr lang="en-GB" dirty="0"/>
              <a:t>Communicate often</a:t>
            </a:r>
          </a:p>
          <a:p>
            <a:pPr marL="285750" indent="-285750">
              <a:buFont typeface="Arial" panose="020B0604020202020204" pitchFamily="34" charset="0"/>
              <a:buChar char="•"/>
            </a:pPr>
            <a:r>
              <a:rPr lang="en-GB" dirty="0"/>
              <a:t>Work with partners</a:t>
            </a:r>
          </a:p>
          <a:p>
            <a:pPr marL="285750" indent="-285750">
              <a:buFont typeface="Arial" panose="020B0604020202020204" pitchFamily="34" charset="0"/>
              <a:buChar char="•"/>
            </a:pPr>
            <a:r>
              <a:rPr lang="en-GB" dirty="0"/>
              <a:t>Keep the participant experience at the centre of the event</a:t>
            </a:r>
          </a:p>
          <a:p>
            <a:pPr marL="285750" indent="-285750">
              <a:buFont typeface="Arial" panose="020B0604020202020204" pitchFamily="34" charset="0"/>
              <a:buChar char="•"/>
            </a:pPr>
            <a:r>
              <a:rPr lang="en-GB" dirty="0"/>
              <a:t>Have fun!</a:t>
            </a:r>
          </a:p>
        </p:txBody>
      </p:sp>
      <p:pic>
        <p:nvPicPr>
          <p:cNvPr id="4" name="Picture 3">
            <a:extLst>
              <a:ext uri="{FF2B5EF4-FFF2-40B4-BE49-F238E27FC236}">
                <a16:creationId xmlns:a16="http://schemas.microsoft.com/office/drawing/2014/main" id="{805BD98B-202C-7177-7482-8135E28B74E7}"/>
              </a:ext>
            </a:extLst>
          </p:cNvPr>
          <p:cNvPicPr>
            <a:picLocks noChangeAspect="1"/>
          </p:cNvPicPr>
          <p:nvPr/>
        </p:nvPicPr>
        <p:blipFill>
          <a:blip r:embed="rId3"/>
          <a:stretch>
            <a:fillRect/>
          </a:stretch>
        </p:blipFill>
        <p:spPr>
          <a:xfrm>
            <a:off x="9253121" y="853571"/>
            <a:ext cx="2069011" cy="1477210"/>
          </a:xfrm>
          <a:prstGeom prst="rect">
            <a:avLst/>
          </a:prstGeom>
          <a:effectLst>
            <a:softEdge rad="127000"/>
          </a:effectLst>
        </p:spPr>
      </p:pic>
      <p:pic>
        <p:nvPicPr>
          <p:cNvPr id="8" name="Picture 7">
            <a:extLst>
              <a:ext uri="{FF2B5EF4-FFF2-40B4-BE49-F238E27FC236}">
                <a16:creationId xmlns:a16="http://schemas.microsoft.com/office/drawing/2014/main" id="{AFE30422-53D7-2925-923F-683C70628B21}"/>
              </a:ext>
            </a:extLst>
          </p:cNvPr>
          <p:cNvPicPr>
            <a:picLocks noChangeAspect="1"/>
          </p:cNvPicPr>
          <p:nvPr/>
        </p:nvPicPr>
        <p:blipFill>
          <a:blip r:embed="rId4"/>
          <a:stretch>
            <a:fillRect/>
          </a:stretch>
        </p:blipFill>
        <p:spPr>
          <a:xfrm>
            <a:off x="8567321" y="3429000"/>
            <a:ext cx="3191863" cy="2354132"/>
          </a:xfrm>
          <a:prstGeom prst="rect">
            <a:avLst/>
          </a:prstGeom>
          <a:effectLst>
            <a:softEdge rad="127000"/>
          </a:effectLst>
        </p:spPr>
      </p:pic>
    </p:spTree>
    <p:extLst>
      <p:ext uri="{BB962C8B-B14F-4D97-AF65-F5344CB8AC3E}">
        <p14:creationId xmlns:p14="http://schemas.microsoft.com/office/powerpoint/2010/main" val="207932663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60E9F4-BF5D-3575-31FC-91793563D88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1BA74C0-B66A-F07D-FA2E-D0806FCD5437}"/>
              </a:ext>
            </a:extLst>
          </p:cNvPr>
          <p:cNvSpPr txBox="1"/>
          <p:nvPr/>
        </p:nvSpPr>
        <p:spPr>
          <a:xfrm>
            <a:off x="1549969" y="268796"/>
            <a:ext cx="10642796" cy="584775"/>
          </a:xfrm>
          <a:prstGeom prst="rect">
            <a:avLst/>
          </a:prstGeom>
          <a:noFill/>
        </p:spPr>
        <p:txBody>
          <a:bodyPr wrap="square" lIns="91440" tIns="45720" rIns="91440" bIns="45720" rtlCol="0" anchor="t">
            <a:spAutoFit/>
          </a:bodyPr>
          <a:lstStyle>
            <a:defPPr>
              <a:defRPr lang="en-US"/>
            </a:defPPr>
            <a:lvl1pPr marL="0" algn="l" defTabSz="831022" rtl="0" eaLnBrk="1" latinLnBrk="0" hangingPunct="1">
              <a:defRPr sz="1636" kern="1200">
                <a:solidFill>
                  <a:schemeClr val="tx1"/>
                </a:solidFill>
                <a:latin typeface="+mn-lt"/>
                <a:ea typeface="+mn-ea"/>
                <a:cs typeface="+mn-cs"/>
              </a:defRPr>
            </a:lvl1pPr>
            <a:lvl2pPr marL="415511" algn="l" defTabSz="831022" rtl="0" eaLnBrk="1" latinLnBrk="0" hangingPunct="1">
              <a:defRPr sz="1636" kern="1200">
                <a:solidFill>
                  <a:schemeClr val="tx1"/>
                </a:solidFill>
                <a:latin typeface="+mn-lt"/>
                <a:ea typeface="+mn-ea"/>
                <a:cs typeface="+mn-cs"/>
              </a:defRPr>
            </a:lvl2pPr>
            <a:lvl3pPr marL="831022" algn="l" defTabSz="831022" rtl="0" eaLnBrk="1" latinLnBrk="0" hangingPunct="1">
              <a:defRPr sz="1636" kern="1200">
                <a:solidFill>
                  <a:schemeClr val="tx1"/>
                </a:solidFill>
                <a:latin typeface="+mn-lt"/>
                <a:ea typeface="+mn-ea"/>
                <a:cs typeface="+mn-cs"/>
              </a:defRPr>
            </a:lvl3pPr>
            <a:lvl4pPr marL="1246532" algn="l" defTabSz="831022" rtl="0" eaLnBrk="1" latinLnBrk="0" hangingPunct="1">
              <a:defRPr sz="1636" kern="1200">
                <a:solidFill>
                  <a:schemeClr val="tx1"/>
                </a:solidFill>
                <a:latin typeface="+mn-lt"/>
                <a:ea typeface="+mn-ea"/>
                <a:cs typeface="+mn-cs"/>
              </a:defRPr>
            </a:lvl4pPr>
            <a:lvl5pPr marL="1662042" algn="l" defTabSz="831022" rtl="0" eaLnBrk="1" latinLnBrk="0" hangingPunct="1">
              <a:defRPr sz="1636" kern="1200">
                <a:solidFill>
                  <a:schemeClr val="tx1"/>
                </a:solidFill>
                <a:latin typeface="+mn-lt"/>
                <a:ea typeface="+mn-ea"/>
                <a:cs typeface="+mn-cs"/>
              </a:defRPr>
            </a:lvl5pPr>
            <a:lvl6pPr marL="2077553" algn="l" defTabSz="831022" rtl="0" eaLnBrk="1" latinLnBrk="0" hangingPunct="1">
              <a:defRPr sz="1636" kern="1200">
                <a:solidFill>
                  <a:schemeClr val="tx1"/>
                </a:solidFill>
                <a:latin typeface="+mn-lt"/>
                <a:ea typeface="+mn-ea"/>
                <a:cs typeface="+mn-cs"/>
              </a:defRPr>
            </a:lvl6pPr>
            <a:lvl7pPr marL="2493064" algn="l" defTabSz="831022" rtl="0" eaLnBrk="1" latinLnBrk="0" hangingPunct="1">
              <a:defRPr sz="1636" kern="1200">
                <a:solidFill>
                  <a:schemeClr val="tx1"/>
                </a:solidFill>
                <a:latin typeface="+mn-lt"/>
                <a:ea typeface="+mn-ea"/>
                <a:cs typeface="+mn-cs"/>
              </a:defRPr>
            </a:lvl7pPr>
            <a:lvl8pPr marL="2908574" algn="l" defTabSz="831022" rtl="0" eaLnBrk="1" latinLnBrk="0" hangingPunct="1">
              <a:defRPr sz="1636" kern="1200">
                <a:solidFill>
                  <a:schemeClr val="tx1"/>
                </a:solidFill>
                <a:latin typeface="+mn-lt"/>
                <a:ea typeface="+mn-ea"/>
                <a:cs typeface="+mn-cs"/>
              </a:defRPr>
            </a:lvl8pPr>
            <a:lvl9pPr marL="3324085" algn="l" defTabSz="831022" rtl="0" eaLnBrk="1" latinLnBrk="0" hangingPunct="1">
              <a:defRPr sz="1636" kern="1200">
                <a:solidFill>
                  <a:schemeClr val="tx1"/>
                </a:solidFill>
                <a:latin typeface="+mn-lt"/>
                <a:ea typeface="+mn-ea"/>
                <a:cs typeface="+mn-cs"/>
              </a:defRPr>
            </a:lvl9pPr>
          </a:lstStyle>
          <a:p>
            <a:pPr algn="ctr"/>
            <a:r>
              <a:rPr lang="en-GB" sz="3200" b="1" dirty="0"/>
              <a:t>Rail to Trail - Participant Quote</a:t>
            </a:r>
          </a:p>
        </p:txBody>
      </p:sp>
      <p:sp>
        <p:nvSpPr>
          <p:cNvPr id="6" name="TextBox 5">
            <a:extLst>
              <a:ext uri="{FF2B5EF4-FFF2-40B4-BE49-F238E27FC236}">
                <a16:creationId xmlns:a16="http://schemas.microsoft.com/office/drawing/2014/main" id="{7FECE533-6141-767C-B346-107E6F485FA3}"/>
              </a:ext>
            </a:extLst>
          </p:cNvPr>
          <p:cNvSpPr txBox="1"/>
          <p:nvPr/>
        </p:nvSpPr>
        <p:spPr>
          <a:xfrm>
            <a:off x="7700211" y="950496"/>
            <a:ext cx="3946358" cy="6186309"/>
          </a:xfrm>
          <a:prstGeom prst="rect">
            <a:avLst/>
          </a:prstGeom>
          <a:noFill/>
        </p:spPr>
        <p:txBody>
          <a:bodyPr wrap="square" rtlCol="0">
            <a:spAutoFit/>
          </a:bodyPr>
          <a:lstStyle/>
          <a:p>
            <a:r>
              <a:rPr lang="en-GB" b="1" dirty="0"/>
              <a:t>A typical quote</a:t>
            </a:r>
          </a:p>
          <a:p>
            <a:endParaRPr lang="en-GB" b="1" dirty="0"/>
          </a:p>
          <a:p>
            <a:r>
              <a:rPr lang="en-GB" dirty="0"/>
              <a:t>“Hi Therese, </a:t>
            </a:r>
          </a:p>
          <a:p>
            <a:r>
              <a:rPr lang="en-GB" dirty="0"/>
              <a:t>Just to say we really loved this event. Yourself and all the ambassadors were outstanding in your knowledge and engaging with presenting information on the route. </a:t>
            </a:r>
          </a:p>
          <a:p>
            <a:r>
              <a:rPr lang="en-GB" dirty="0"/>
              <a:t>Due to going to this event, we are hoping to walk more sections of the North downs via train, but we would also love to attend any more events you organise in the future. </a:t>
            </a:r>
          </a:p>
          <a:p>
            <a:r>
              <a:rPr lang="en-GB" dirty="0"/>
              <a:t>We really liked the Signal box cafe and would definitely plan a walk to end or start there! </a:t>
            </a:r>
          </a:p>
          <a:p>
            <a:r>
              <a:rPr lang="en-GB" dirty="0"/>
              <a:t>Charli &amp; Alex Stockdale” </a:t>
            </a:r>
          </a:p>
          <a:p>
            <a:r>
              <a:rPr lang="en-GB" dirty="0"/>
              <a:t>Walk Participants</a:t>
            </a:r>
          </a:p>
          <a:p>
            <a:endParaRPr lang="en-GB" sz="1800" i="0" u="none" strike="noStrike" baseline="0" dirty="0">
              <a:solidFill>
                <a:srgbClr val="000000"/>
              </a:solidFill>
            </a:endParaRPr>
          </a:p>
          <a:p>
            <a:endParaRPr lang="en-GB" sz="1800" i="0" u="none" strike="noStrike" baseline="0" dirty="0"/>
          </a:p>
          <a:p>
            <a:endParaRPr lang="en-GB" sz="1800" i="0" u="none" strike="noStrike" baseline="0" dirty="0"/>
          </a:p>
          <a:p>
            <a:endParaRPr lang="en-GB" dirty="0"/>
          </a:p>
        </p:txBody>
      </p:sp>
      <p:pic>
        <p:nvPicPr>
          <p:cNvPr id="3" name="Picture 2">
            <a:extLst>
              <a:ext uri="{FF2B5EF4-FFF2-40B4-BE49-F238E27FC236}">
                <a16:creationId xmlns:a16="http://schemas.microsoft.com/office/drawing/2014/main" id="{52955FC3-A548-4440-2A65-3BC81A92032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71675" y="1341356"/>
            <a:ext cx="5200396" cy="3901740"/>
          </a:xfrm>
          <a:prstGeom prst="rect">
            <a:avLst/>
          </a:prstGeom>
          <a:noFill/>
          <a:ln>
            <a:noFill/>
          </a:ln>
          <a:effectLst>
            <a:softEdge rad="127000"/>
          </a:effectLst>
        </p:spPr>
      </p:pic>
    </p:spTree>
    <p:extLst>
      <p:ext uri="{BB962C8B-B14F-4D97-AF65-F5344CB8AC3E}">
        <p14:creationId xmlns:p14="http://schemas.microsoft.com/office/powerpoint/2010/main" val="333868578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8B594-8DD1-72CD-A16B-EF6D6A45593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9EE85A7-88F4-F6BB-B44D-C729ABFD8D9E}"/>
              </a:ext>
            </a:extLst>
          </p:cNvPr>
          <p:cNvSpPr txBox="1"/>
          <p:nvPr/>
        </p:nvSpPr>
        <p:spPr>
          <a:xfrm>
            <a:off x="1549969" y="268796"/>
            <a:ext cx="10642796" cy="584775"/>
          </a:xfrm>
          <a:prstGeom prst="rect">
            <a:avLst/>
          </a:prstGeom>
          <a:noFill/>
        </p:spPr>
        <p:txBody>
          <a:bodyPr wrap="square" lIns="91440" tIns="45720" rIns="91440" bIns="45720" rtlCol="0" anchor="t">
            <a:spAutoFit/>
          </a:bodyPr>
          <a:lstStyle>
            <a:defPPr>
              <a:defRPr lang="en-US"/>
            </a:defPPr>
            <a:lvl1pPr marL="0" algn="l" defTabSz="831022" rtl="0" eaLnBrk="1" latinLnBrk="0" hangingPunct="1">
              <a:defRPr sz="1636" kern="1200">
                <a:solidFill>
                  <a:schemeClr val="tx1"/>
                </a:solidFill>
                <a:latin typeface="+mn-lt"/>
                <a:ea typeface="+mn-ea"/>
                <a:cs typeface="+mn-cs"/>
              </a:defRPr>
            </a:lvl1pPr>
            <a:lvl2pPr marL="415511" algn="l" defTabSz="831022" rtl="0" eaLnBrk="1" latinLnBrk="0" hangingPunct="1">
              <a:defRPr sz="1636" kern="1200">
                <a:solidFill>
                  <a:schemeClr val="tx1"/>
                </a:solidFill>
                <a:latin typeface="+mn-lt"/>
                <a:ea typeface="+mn-ea"/>
                <a:cs typeface="+mn-cs"/>
              </a:defRPr>
            </a:lvl2pPr>
            <a:lvl3pPr marL="831022" algn="l" defTabSz="831022" rtl="0" eaLnBrk="1" latinLnBrk="0" hangingPunct="1">
              <a:defRPr sz="1636" kern="1200">
                <a:solidFill>
                  <a:schemeClr val="tx1"/>
                </a:solidFill>
                <a:latin typeface="+mn-lt"/>
                <a:ea typeface="+mn-ea"/>
                <a:cs typeface="+mn-cs"/>
              </a:defRPr>
            </a:lvl3pPr>
            <a:lvl4pPr marL="1246532" algn="l" defTabSz="831022" rtl="0" eaLnBrk="1" latinLnBrk="0" hangingPunct="1">
              <a:defRPr sz="1636" kern="1200">
                <a:solidFill>
                  <a:schemeClr val="tx1"/>
                </a:solidFill>
                <a:latin typeface="+mn-lt"/>
                <a:ea typeface="+mn-ea"/>
                <a:cs typeface="+mn-cs"/>
              </a:defRPr>
            </a:lvl4pPr>
            <a:lvl5pPr marL="1662042" algn="l" defTabSz="831022" rtl="0" eaLnBrk="1" latinLnBrk="0" hangingPunct="1">
              <a:defRPr sz="1636" kern="1200">
                <a:solidFill>
                  <a:schemeClr val="tx1"/>
                </a:solidFill>
                <a:latin typeface="+mn-lt"/>
                <a:ea typeface="+mn-ea"/>
                <a:cs typeface="+mn-cs"/>
              </a:defRPr>
            </a:lvl5pPr>
            <a:lvl6pPr marL="2077553" algn="l" defTabSz="831022" rtl="0" eaLnBrk="1" latinLnBrk="0" hangingPunct="1">
              <a:defRPr sz="1636" kern="1200">
                <a:solidFill>
                  <a:schemeClr val="tx1"/>
                </a:solidFill>
                <a:latin typeface="+mn-lt"/>
                <a:ea typeface="+mn-ea"/>
                <a:cs typeface="+mn-cs"/>
              </a:defRPr>
            </a:lvl6pPr>
            <a:lvl7pPr marL="2493064" algn="l" defTabSz="831022" rtl="0" eaLnBrk="1" latinLnBrk="0" hangingPunct="1">
              <a:defRPr sz="1636" kern="1200">
                <a:solidFill>
                  <a:schemeClr val="tx1"/>
                </a:solidFill>
                <a:latin typeface="+mn-lt"/>
                <a:ea typeface="+mn-ea"/>
                <a:cs typeface="+mn-cs"/>
              </a:defRPr>
            </a:lvl7pPr>
            <a:lvl8pPr marL="2908574" algn="l" defTabSz="831022" rtl="0" eaLnBrk="1" latinLnBrk="0" hangingPunct="1">
              <a:defRPr sz="1636" kern="1200">
                <a:solidFill>
                  <a:schemeClr val="tx1"/>
                </a:solidFill>
                <a:latin typeface="+mn-lt"/>
                <a:ea typeface="+mn-ea"/>
                <a:cs typeface="+mn-cs"/>
              </a:defRPr>
            </a:lvl8pPr>
            <a:lvl9pPr marL="3324085" algn="l" defTabSz="831022" rtl="0" eaLnBrk="1" latinLnBrk="0" hangingPunct="1">
              <a:defRPr sz="1636" kern="1200">
                <a:solidFill>
                  <a:schemeClr val="tx1"/>
                </a:solidFill>
                <a:latin typeface="+mn-lt"/>
                <a:ea typeface="+mn-ea"/>
                <a:cs typeface="+mn-cs"/>
              </a:defRPr>
            </a:lvl9pPr>
          </a:lstStyle>
          <a:p>
            <a:pPr algn="ctr"/>
            <a:r>
              <a:rPr lang="en-GB" sz="3200" b="1" dirty="0"/>
              <a:t>Rail to Trail – Q&amp;A</a:t>
            </a:r>
          </a:p>
        </p:txBody>
      </p:sp>
      <p:pic>
        <p:nvPicPr>
          <p:cNvPr id="5" name="Picture 4">
            <a:extLst>
              <a:ext uri="{FF2B5EF4-FFF2-40B4-BE49-F238E27FC236}">
                <a16:creationId xmlns:a16="http://schemas.microsoft.com/office/drawing/2014/main" id="{B6744281-FB7A-0D87-327F-6422EDEF45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31975" y="4254890"/>
            <a:ext cx="3307884" cy="2479444"/>
          </a:xfrm>
          <a:prstGeom prst="rect">
            <a:avLst/>
          </a:prstGeom>
          <a:effectLst>
            <a:softEdge rad="127000"/>
          </a:effectLst>
        </p:spPr>
      </p:pic>
      <p:pic>
        <p:nvPicPr>
          <p:cNvPr id="8" name="Picture 7">
            <a:extLst>
              <a:ext uri="{FF2B5EF4-FFF2-40B4-BE49-F238E27FC236}">
                <a16:creationId xmlns:a16="http://schemas.microsoft.com/office/drawing/2014/main" id="{7DC15BD4-6548-3C8E-01B0-4F106A9771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09824" y="4254890"/>
            <a:ext cx="1750736" cy="2334314"/>
          </a:xfrm>
          <a:prstGeom prst="rect">
            <a:avLst/>
          </a:prstGeom>
          <a:effectLst>
            <a:softEdge rad="127000"/>
          </a:effectLst>
        </p:spPr>
      </p:pic>
      <p:sp>
        <p:nvSpPr>
          <p:cNvPr id="9" name="TextBox 8">
            <a:extLst>
              <a:ext uri="{FF2B5EF4-FFF2-40B4-BE49-F238E27FC236}">
                <a16:creationId xmlns:a16="http://schemas.microsoft.com/office/drawing/2014/main" id="{CF3B7797-6F0E-B978-4C46-E14401E43DC2}"/>
              </a:ext>
            </a:extLst>
          </p:cNvPr>
          <p:cNvSpPr txBox="1"/>
          <p:nvPr/>
        </p:nvSpPr>
        <p:spPr>
          <a:xfrm>
            <a:off x="8162925" y="5181600"/>
            <a:ext cx="3514725" cy="646331"/>
          </a:xfrm>
          <a:prstGeom prst="rect">
            <a:avLst/>
          </a:prstGeom>
          <a:noFill/>
        </p:spPr>
        <p:txBody>
          <a:bodyPr wrap="square" rtlCol="0">
            <a:spAutoFit/>
          </a:bodyPr>
          <a:lstStyle/>
          <a:p>
            <a:r>
              <a:rPr lang="en-GB" dirty="0"/>
              <a:t>Ashford College ESOL adult learners</a:t>
            </a:r>
          </a:p>
        </p:txBody>
      </p:sp>
      <p:pic>
        <p:nvPicPr>
          <p:cNvPr id="12" name="Picture 11">
            <a:extLst>
              <a:ext uri="{FF2B5EF4-FFF2-40B4-BE49-F238E27FC236}">
                <a16:creationId xmlns:a16="http://schemas.microsoft.com/office/drawing/2014/main" id="{43F6C25C-3E87-0791-3449-68879200BBA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29643" y="1216152"/>
            <a:ext cx="3806287" cy="2854715"/>
          </a:xfrm>
          <a:prstGeom prst="rect">
            <a:avLst/>
          </a:prstGeom>
          <a:effectLst>
            <a:softEdge rad="127000"/>
          </a:effectLst>
        </p:spPr>
      </p:pic>
      <p:pic>
        <p:nvPicPr>
          <p:cNvPr id="14" name="Picture 13">
            <a:extLst>
              <a:ext uri="{FF2B5EF4-FFF2-40B4-BE49-F238E27FC236}">
                <a16:creationId xmlns:a16="http://schemas.microsoft.com/office/drawing/2014/main" id="{D91A6888-2D36-DBB7-AC09-91C4F380926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96000" y="1216152"/>
            <a:ext cx="2006991" cy="2778859"/>
          </a:xfrm>
          <a:prstGeom prst="rect">
            <a:avLst/>
          </a:prstGeom>
          <a:effectLst>
            <a:softEdge rad="127000"/>
          </a:effectLst>
        </p:spPr>
      </p:pic>
      <p:sp>
        <p:nvSpPr>
          <p:cNvPr id="16" name="TextBox 15">
            <a:extLst>
              <a:ext uri="{FF2B5EF4-FFF2-40B4-BE49-F238E27FC236}">
                <a16:creationId xmlns:a16="http://schemas.microsoft.com/office/drawing/2014/main" id="{56BC570F-4F26-C4D0-E461-D5C88CD16C6E}"/>
              </a:ext>
            </a:extLst>
          </p:cNvPr>
          <p:cNvSpPr txBox="1"/>
          <p:nvPr/>
        </p:nvSpPr>
        <p:spPr>
          <a:xfrm>
            <a:off x="8092440" y="2414016"/>
            <a:ext cx="3385185" cy="800219"/>
          </a:xfrm>
          <a:prstGeom prst="rect">
            <a:avLst/>
          </a:prstGeom>
          <a:noFill/>
        </p:spPr>
        <p:txBody>
          <a:bodyPr wrap="square">
            <a:spAutoFit/>
          </a:bodyPr>
          <a:lstStyle/>
          <a:p>
            <a:r>
              <a:rPr lang="en-GB" sz="1800" dirty="0"/>
              <a:t>Ashford College ESOL students</a:t>
            </a:r>
          </a:p>
          <a:p>
            <a:r>
              <a:rPr lang="en-GB" sz="1400" dirty="0"/>
              <a:t>(Train travel training is combined within ESOL events)</a:t>
            </a:r>
          </a:p>
        </p:txBody>
      </p:sp>
    </p:spTree>
    <p:extLst>
      <p:ext uri="{BB962C8B-B14F-4D97-AF65-F5344CB8AC3E}">
        <p14:creationId xmlns:p14="http://schemas.microsoft.com/office/powerpoint/2010/main" val="339016448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B4D4C8B5418364D8D779720870E289A" ma:contentTypeVersion="19" ma:contentTypeDescription="Create a new document." ma:contentTypeScope="" ma:versionID="3ea64bda1b70492304c776172953fe2b">
  <xsd:schema xmlns:xsd="http://www.w3.org/2001/XMLSchema" xmlns:xs="http://www.w3.org/2001/XMLSchema" xmlns:p="http://schemas.microsoft.com/office/2006/metadata/properties" xmlns:ns2="104a47f3-9bf8-4a09-909e-697f2ff45180" xmlns:ns3="f70fc51b-0922-43dc-875f-7a3366134006" targetNamespace="http://schemas.microsoft.com/office/2006/metadata/properties" ma:root="true" ma:fieldsID="9d22ecf9b4e93da04bcc450c719ac791" ns2:_="" ns3:_="">
    <xsd:import namespace="104a47f3-9bf8-4a09-909e-697f2ff45180"/>
    <xsd:import namespace="f70fc51b-0922-43dc-875f-7a336613400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2:MediaServiceAutoKeyPoints" minOccurs="0"/>
                <xsd:element ref="ns2:MediaServiceKeyPoints"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4a47f3-9bf8-4a09-909e-697f2ff451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33c67136-3742-4b7c-9ff6-53771da8d31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70fc51b-0922-43dc-875f-7a3366134006"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71ccd247-f873-479e-8766-d4e87f18d8b3}" ma:internalName="TaxCatchAll" ma:showField="CatchAllData" ma:web="f70fc51b-0922-43dc-875f-7a336613400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f70fc51b-0922-43dc-875f-7a3366134006" xsi:nil="true"/>
    <lcf76f155ced4ddcb4097134ff3c332f xmlns="104a47f3-9bf8-4a09-909e-697f2ff4518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A193978-16ED-4BE3-BD67-D99D5AD36962}"/>
</file>

<file path=customXml/itemProps2.xml><?xml version="1.0" encoding="utf-8"?>
<ds:datastoreItem xmlns:ds="http://schemas.openxmlformats.org/officeDocument/2006/customXml" ds:itemID="{4959E521-59DC-4E19-B282-FEC87C40E0F0}"/>
</file>

<file path=customXml/itemProps3.xml><?xml version="1.0" encoding="utf-8"?>
<ds:datastoreItem xmlns:ds="http://schemas.openxmlformats.org/officeDocument/2006/customXml" ds:itemID="{6C5FFC97-6853-412E-80AB-A90C4958E187}"/>
</file>

<file path=docProps/app.xml><?xml version="1.0" encoding="utf-8"?>
<Properties xmlns="http://schemas.openxmlformats.org/officeDocument/2006/extended-properties" xmlns:vt="http://schemas.openxmlformats.org/officeDocument/2006/docPropsVTypes">
  <TotalTime>500</TotalTime>
  <Words>1063</Words>
  <Application>Microsoft Office PowerPoint</Application>
  <PresentationFormat>Widescreen</PresentationFormat>
  <Paragraphs>126</Paragraphs>
  <Slides>11</Slides>
  <Notes>11</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2</vt:i4>
      </vt:variant>
      <vt:variant>
        <vt:lpstr>Slide Titles</vt:lpstr>
      </vt:variant>
      <vt:variant>
        <vt:i4>11</vt:i4>
      </vt:variant>
    </vt:vector>
  </HeadingPairs>
  <TitlesOfParts>
    <vt:vector size="17" baseType="lpstr">
      <vt:lpstr>Aptos</vt:lpstr>
      <vt:lpstr>Aptos Display</vt:lpstr>
      <vt:lpstr>Arial</vt:lpstr>
      <vt:lpstr>Office Theme</vt:lpstr>
      <vt:lpstr>Document</vt:lpstr>
      <vt:lpstr>Microsoft Word 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Sustrans LTD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Therese Hammond</dc:creator>
  <cp:lastModifiedBy>Therese Hammond</cp:lastModifiedBy>
  <cp:revision>5</cp:revision>
  <dcterms:created xsi:type="dcterms:W3CDTF">2024-12-18T14:53:00Z</dcterms:created>
  <dcterms:modified xsi:type="dcterms:W3CDTF">2026-09-03T08:28:33Z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0x010100DB4D4C8B5418364D8D779720870E289A</vt:lpwstr>
  </property>
</Properties>
</file>